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62" r:id="rId8"/>
    <p:sldId id="261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A703E-5F64-4A13-ACFD-38670A09E438}" v="1" dt="2021-12-27T15:51:20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lle Van de Gender" userId="S::jelle.vandegender@achl.be::d7b0ebcd-54a1-47b2-ad21-b0b611241aa6" providerId="AD" clId="Web-{4544E8E0-B3EC-42C7-977F-72AC647C20B3}"/>
    <pc:docChg chg="modSld">
      <pc:chgData name="Jelle Van de Gender" userId="S::jelle.vandegender@achl.be::d7b0ebcd-54a1-47b2-ad21-b0b611241aa6" providerId="AD" clId="Web-{4544E8E0-B3EC-42C7-977F-72AC647C20B3}" dt="2021-12-10T12:25:51.256" v="0"/>
      <pc:docMkLst>
        <pc:docMk/>
      </pc:docMkLst>
      <pc:sldChg chg="addSp">
        <pc:chgData name="Jelle Van de Gender" userId="S::jelle.vandegender@achl.be::d7b0ebcd-54a1-47b2-ad21-b0b611241aa6" providerId="AD" clId="Web-{4544E8E0-B3EC-42C7-977F-72AC647C20B3}" dt="2021-12-10T12:25:51.256" v="0"/>
        <pc:sldMkLst>
          <pc:docMk/>
          <pc:sldMk cId="2631512138" sldId="256"/>
        </pc:sldMkLst>
        <pc:spChg chg="add">
          <ac:chgData name="Jelle Van de Gender" userId="S::jelle.vandegender@achl.be::d7b0ebcd-54a1-47b2-ad21-b0b611241aa6" providerId="AD" clId="Web-{4544E8E0-B3EC-42C7-977F-72AC647C20B3}" dt="2021-12-10T12:25:51.256" v="0"/>
          <ac:spMkLst>
            <pc:docMk/>
            <pc:sldMk cId="2631512138" sldId="256"/>
            <ac:spMk id="4" creationId="{EA106CE5-4DA1-4C63-9503-F95F63B65676}"/>
          </ac:spMkLst>
        </pc:spChg>
      </pc:sldChg>
    </pc:docChg>
  </pc:docChgLst>
  <pc:docChgLst>
    <pc:chgData name="Jonathan Vanuytven" userId="bf0c251c-e52a-41f6-87bb-317ba322e93b" providerId="ADAL" clId="{1BA88D4A-5088-47B8-A0DF-05529941F7C8}"/>
    <pc:docChg chg="undo custSel addSld delSld modSld sldOrd modMainMaster">
      <pc:chgData name="Jonathan Vanuytven" userId="bf0c251c-e52a-41f6-87bb-317ba322e93b" providerId="ADAL" clId="{1BA88D4A-5088-47B8-A0DF-05529941F7C8}" dt="2021-12-07T21:02:45.911" v="80"/>
      <pc:docMkLst>
        <pc:docMk/>
      </pc:docMkLst>
      <pc:sldChg chg="new">
        <pc:chgData name="Jonathan Vanuytven" userId="bf0c251c-e52a-41f6-87bb-317ba322e93b" providerId="ADAL" clId="{1BA88D4A-5088-47B8-A0DF-05529941F7C8}" dt="2021-12-07T20:57:46.078" v="63" actId="680"/>
        <pc:sldMkLst>
          <pc:docMk/>
          <pc:sldMk cId="2631512138" sldId="256"/>
        </pc:sldMkLst>
      </pc:sldChg>
      <pc:sldChg chg="modSp del mod">
        <pc:chgData name="Jonathan Vanuytven" userId="bf0c251c-e52a-41f6-87bb-317ba322e93b" providerId="ADAL" clId="{1BA88D4A-5088-47B8-A0DF-05529941F7C8}" dt="2021-12-07T20:57:44.440" v="59" actId="47"/>
        <pc:sldMkLst>
          <pc:docMk/>
          <pc:sldMk cId="993164928" sldId="257"/>
        </pc:sldMkLst>
        <pc:spChg chg="mod">
          <ac:chgData name="Jonathan Vanuytven" userId="bf0c251c-e52a-41f6-87bb-317ba322e93b" providerId="ADAL" clId="{1BA88D4A-5088-47B8-A0DF-05529941F7C8}" dt="2021-12-07T20:54:21.746" v="27" actId="20577"/>
          <ac:spMkLst>
            <pc:docMk/>
            <pc:sldMk cId="993164928" sldId="257"/>
            <ac:spMk id="2" creationId="{27AC444C-EB5D-4DE7-AFE1-E9D6DA10C808}"/>
          </ac:spMkLst>
        </pc:spChg>
        <pc:spChg chg="mod">
          <ac:chgData name="Jonathan Vanuytven" userId="bf0c251c-e52a-41f6-87bb-317ba322e93b" providerId="ADAL" clId="{1BA88D4A-5088-47B8-A0DF-05529941F7C8}" dt="2021-12-07T20:51:11.090" v="13" actId="20577"/>
          <ac:spMkLst>
            <pc:docMk/>
            <pc:sldMk cId="993164928" sldId="257"/>
            <ac:spMk id="3" creationId="{FD7A350B-CD6D-47E2-8E77-E090E649BC16}"/>
          </ac:spMkLst>
        </pc:spChg>
      </pc:sldChg>
      <pc:sldChg chg="modSp new mod">
        <pc:chgData name="Jonathan Vanuytven" userId="bf0c251c-e52a-41f6-87bb-317ba322e93b" providerId="ADAL" clId="{1BA88D4A-5088-47B8-A0DF-05529941F7C8}" dt="2021-12-07T20:59:21.051" v="70" actId="27636"/>
        <pc:sldMkLst>
          <pc:docMk/>
          <pc:sldMk cId="2256184644" sldId="257"/>
        </pc:sldMkLst>
        <pc:spChg chg="mod">
          <ac:chgData name="Jonathan Vanuytven" userId="bf0c251c-e52a-41f6-87bb-317ba322e93b" providerId="ADAL" clId="{1BA88D4A-5088-47B8-A0DF-05529941F7C8}" dt="2021-12-07T20:59:21.051" v="70" actId="27636"/>
          <ac:spMkLst>
            <pc:docMk/>
            <pc:sldMk cId="2256184644" sldId="257"/>
            <ac:spMk id="4" creationId="{2130F350-D976-4E2D-8750-A0E91F2DA0F9}"/>
          </ac:spMkLst>
        </pc:spChg>
      </pc:sldChg>
      <pc:sldChg chg="addSp delSp modSp new del mod">
        <pc:chgData name="Jonathan Vanuytven" userId="bf0c251c-e52a-41f6-87bb-317ba322e93b" providerId="ADAL" clId="{1BA88D4A-5088-47B8-A0DF-05529941F7C8}" dt="2021-12-07T21:02:41.825" v="77" actId="47"/>
        <pc:sldMkLst>
          <pc:docMk/>
          <pc:sldMk cId="567394070" sldId="258"/>
        </pc:sldMkLst>
        <pc:spChg chg="del">
          <ac:chgData name="Jonathan Vanuytven" userId="bf0c251c-e52a-41f6-87bb-317ba322e93b" providerId="ADAL" clId="{1BA88D4A-5088-47B8-A0DF-05529941F7C8}" dt="2021-12-07T20:59:20.782" v="68"/>
          <ac:spMkLst>
            <pc:docMk/>
            <pc:sldMk cId="567394070" sldId="258"/>
            <ac:spMk id="2" creationId="{95C3AADF-1E3F-451E-AC15-0A575E8E06D0}"/>
          </ac:spMkLst>
        </pc:spChg>
        <pc:spChg chg="mod">
          <ac:chgData name="Jonathan Vanuytven" userId="bf0c251c-e52a-41f6-87bb-317ba322e93b" providerId="ADAL" clId="{1BA88D4A-5088-47B8-A0DF-05529941F7C8}" dt="2021-12-07T20:59:21.030" v="69" actId="27636"/>
          <ac:spMkLst>
            <pc:docMk/>
            <pc:sldMk cId="567394070" sldId="258"/>
            <ac:spMk id="5" creationId="{07A6C92D-1938-4824-9D6A-1531DE4A2C84}"/>
          </ac:spMkLst>
        </pc:spChg>
        <pc:picChg chg="add mod modCrop">
          <ac:chgData name="Jonathan Vanuytven" userId="bf0c251c-e52a-41f6-87bb-317ba322e93b" providerId="ADAL" clId="{1BA88D4A-5088-47B8-A0DF-05529941F7C8}" dt="2021-12-07T20:59:43.015" v="76" actId="18131"/>
          <ac:picMkLst>
            <pc:docMk/>
            <pc:sldMk cId="567394070" sldId="258"/>
            <ac:picMk id="10" creationId="{C56DE718-A398-4316-ADED-F156678A9794}"/>
          </ac:picMkLst>
        </pc:picChg>
      </pc:sldChg>
      <pc:sldChg chg="addSp delSp modSp del mod">
        <pc:chgData name="Jonathan Vanuytven" userId="bf0c251c-e52a-41f6-87bb-317ba322e93b" providerId="ADAL" clId="{1BA88D4A-5088-47B8-A0DF-05529941F7C8}" dt="2021-12-07T20:57:44.630" v="60" actId="47"/>
        <pc:sldMkLst>
          <pc:docMk/>
          <pc:sldMk cId="1769479092" sldId="258"/>
        </pc:sldMkLst>
        <pc:spChg chg="del">
          <ac:chgData name="Jonathan Vanuytven" userId="bf0c251c-e52a-41f6-87bb-317ba322e93b" providerId="ADAL" clId="{1BA88D4A-5088-47B8-A0DF-05529941F7C8}" dt="2021-12-07T20:52:26.470" v="14"/>
          <ac:spMkLst>
            <pc:docMk/>
            <pc:sldMk cId="1769479092" sldId="258"/>
            <ac:spMk id="2" creationId="{65D3F472-034A-4749-ACA8-BA8813712A1F}"/>
          </ac:spMkLst>
        </pc:spChg>
        <pc:spChg chg="mod">
          <ac:chgData name="Jonathan Vanuytven" userId="bf0c251c-e52a-41f6-87bb-317ba322e93b" providerId="ADAL" clId="{1BA88D4A-5088-47B8-A0DF-05529941F7C8}" dt="2021-12-07T20:54:23.889" v="32" actId="20577"/>
          <ac:spMkLst>
            <pc:docMk/>
            <pc:sldMk cId="1769479092" sldId="258"/>
            <ac:spMk id="3" creationId="{E30936D6-0144-4405-81FB-48BD6D2FDAA3}"/>
          </ac:spMkLst>
        </pc:spChg>
        <pc:spChg chg="mod">
          <ac:chgData name="Jonathan Vanuytven" userId="bf0c251c-e52a-41f6-87bb-317ba322e93b" providerId="ADAL" clId="{1BA88D4A-5088-47B8-A0DF-05529941F7C8}" dt="2021-12-07T20:54:28.657" v="41" actId="20577"/>
          <ac:spMkLst>
            <pc:docMk/>
            <pc:sldMk cId="1769479092" sldId="258"/>
            <ac:spMk id="4" creationId="{A5A6EE70-416B-41B8-A8EC-550356D63A3F}"/>
          </ac:spMkLst>
        </pc:spChg>
        <pc:spChg chg="mod">
          <ac:chgData name="Jonathan Vanuytven" userId="bf0c251c-e52a-41f6-87bb-317ba322e93b" providerId="ADAL" clId="{1BA88D4A-5088-47B8-A0DF-05529941F7C8}" dt="2021-12-07T20:54:24.994" v="36" actId="20577"/>
          <ac:spMkLst>
            <pc:docMk/>
            <pc:sldMk cId="1769479092" sldId="258"/>
            <ac:spMk id="5" creationId="{84AF08F9-5F9D-466F-AE31-E5E7E133CC97}"/>
          </ac:spMkLst>
        </pc:spChg>
        <pc:spChg chg="mod">
          <ac:chgData name="Jonathan Vanuytven" userId="bf0c251c-e52a-41f6-87bb-317ba322e93b" providerId="ADAL" clId="{1BA88D4A-5088-47B8-A0DF-05529941F7C8}" dt="2021-12-07T20:54:44.755" v="50" actId="20577"/>
          <ac:spMkLst>
            <pc:docMk/>
            <pc:sldMk cId="1769479092" sldId="258"/>
            <ac:spMk id="8" creationId="{8133BDB4-4191-41C1-B8FE-8B7A25C27F54}"/>
          </ac:spMkLst>
        </pc:spChg>
        <pc:picChg chg="add mod modCrop">
          <ac:chgData name="Jonathan Vanuytven" userId="bf0c251c-e52a-41f6-87bb-317ba322e93b" providerId="ADAL" clId="{1BA88D4A-5088-47B8-A0DF-05529941F7C8}" dt="2021-12-07T20:55:24.377" v="56" actId="18131"/>
          <ac:picMkLst>
            <pc:docMk/>
            <pc:sldMk cId="1769479092" sldId="258"/>
            <ac:picMk id="10" creationId="{0B2B99A9-1C6B-4F83-A94A-54BC3D102AC0}"/>
          </ac:picMkLst>
        </pc:picChg>
      </pc:sldChg>
      <pc:sldChg chg="new">
        <pc:chgData name="Jonathan Vanuytven" userId="bf0c251c-e52a-41f6-87bb-317ba322e93b" providerId="ADAL" clId="{1BA88D4A-5088-47B8-A0DF-05529941F7C8}" dt="2021-12-07T20:57:50.180" v="66" actId="680"/>
        <pc:sldMkLst>
          <pc:docMk/>
          <pc:sldMk cId="694057141" sldId="259"/>
        </pc:sldMkLst>
      </pc:sldChg>
      <pc:sldChg chg="addSp delSp modSp del mod">
        <pc:chgData name="Jonathan Vanuytven" userId="bf0c251c-e52a-41f6-87bb-317ba322e93b" providerId="ADAL" clId="{1BA88D4A-5088-47B8-A0DF-05529941F7C8}" dt="2021-12-07T20:57:44.792" v="61" actId="47"/>
        <pc:sldMkLst>
          <pc:docMk/>
          <pc:sldMk cId="3718248628" sldId="259"/>
        </pc:sldMkLst>
        <pc:spChg chg="del">
          <ac:chgData name="Jonathan Vanuytven" userId="bf0c251c-e52a-41f6-87bb-317ba322e93b" providerId="ADAL" clId="{1BA88D4A-5088-47B8-A0DF-05529941F7C8}" dt="2021-12-07T20:53:01.541" v="17"/>
          <ac:spMkLst>
            <pc:docMk/>
            <pc:sldMk cId="3718248628" sldId="259"/>
            <ac:spMk id="3" creationId="{E912DC0B-B83B-4DB4-B50D-BC201DDA8C44}"/>
          </ac:spMkLst>
        </pc:spChg>
        <pc:picChg chg="add mod modCrop">
          <ac:chgData name="Jonathan Vanuytven" userId="bf0c251c-e52a-41f6-87bb-317ba322e93b" providerId="ADAL" clId="{1BA88D4A-5088-47B8-A0DF-05529941F7C8}" dt="2021-12-07T20:55:00.641" v="54" actId="18131"/>
          <ac:picMkLst>
            <pc:docMk/>
            <pc:sldMk cId="3718248628" sldId="259"/>
            <ac:picMk id="5" creationId="{D1BB12D9-E629-4AE5-BF0A-EFF79B52C03B}"/>
          </ac:picMkLst>
        </pc:picChg>
      </pc:sldChg>
      <pc:sldChg chg="addSp delSp modSp del mod">
        <pc:chgData name="Jonathan Vanuytven" userId="bf0c251c-e52a-41f6-87bb-317ba322e93b" providerId="ADAL" clId="{1BA88D4A-5088-47B8-A0DF-05529941F7C8}" dt="2021-12-07T20:57:44.967" v="62" actId="47"/>
        <pc:sldMkLst>
          <pc:docMk/>
          <pc:sldMk cId="1370294545" sldId="260"/>
        </pc:sldMkLst>
        <pc:spChg chg="del">
          <ac:chgData name="Jonathan Vanuytven" userId="bf0c251c-e52a-41f6-87bb-317ba322e93b" providerId="ADAL" clId="{1BA88D4A-5088-47B8-A0DF-05529941F7C8}" dt="2021-12-07T20:53:04.795" v="19"/>
          <ac:spMkLst>
            <pc:docMk/>
            <pc:sldMk cId="1370294545" sldId="260"/>
            <ac:spMk id="2" creationId="{54E83AA7-13C1-40B6-AD97-643F5BEC391C}"/>
          </ac:spMkLst>
        </pc:spChg>
        <pc:picChg chg="add mod">
          <ac:chgData name="Jonathan Vanuytven" userId="bf0c251c-e52a-41f6-87bb-317ba322e93b" providerId="ADAL" clId="{1BA88D4A-5088-47B8-A0DF-05529941F7C8}" dt="2021-12-07T20:53:06.283" v="21" actId="962"/>
          <ac:picMkLst>
            <pc:docMk/>
            <pc:sldMk cId="1370294545" sldId="260"/>
            <ac:picMk id="7" creationId="{CDB9AD8C-F58B-470E-84EE-6DBC72F4572D}"/>
          </ac:picMkLst>
        </pc:picChg>
      </pc:sldChg>
      <pc:sldChg chg="new">
        <pc:chgData name="Jonathan Vanuytven" userId="bf0c251c-e52a-41f6-87bb-317ba322e93b" providerId="ADAL" clId="{1BA88D4A-5088-47B8-A0DF-05529941F7C8}" dt="2021-12-07T20:57:51.658" v="67" actId="680"/>
        <pc:sldMkLst>
          <pc:docMk/>
          <pc:sldMk cId="3823480995" sldId="260"/>
        </pc:sldMkLst>
      </pc:sldChg>
      <pc:sldChg chg="modSp new del mod ord">
        <pc:chgData name="Jonathan Vanuytven" userId="bf0c251c-e52a-41f6-87bb-317ba322e93b" providerId="ADAL" clId="{1BA88D4A-5088-47B8-A0DF-05529941F7C8}" dt="2021-12-07T20:57:43.720" v="57" actId="47"/>
        <pc:sldMkLst>
          <pc:docMk/>
          <pc:sldMk cId="2438163018" sldId="261"/>
        </pc:sldMkLst>
        <pc:spChg chg="mod">
          <ac:chgData name="Jonathan Vanuytven" userId="bf0c251c-e52a-41f6-87bb-317ba322e93b" providerId="ADAL" clId="{1BA88D4A-5088-47B8-A0DF-05529941F7C8}" dt="2021-12-07T20:50:41.412" v="9" actId="20577"/>
          <ac:spMkLst>
            <pc:docMk/>
            <pc:sldMk cId="2438163018" sldId="261"/>
            <ac:spMk id="2" creationId="{400B9491-B529-4636-BFDC-24B2CBCCCAE9}"/>
          </ac:spMkLst>
        </pc:spChg>
      </pc:sldChg>
      <pc:sldChg chg="new ord">
        <pc:chgData name="Jonathan Vanuytven" userId="bf0c251c-e52a-41f6-87bb-317ba322e93b" providerId="ADAL" clId="{1BA88D4A-5088-47B8-A0DF-05529941F7C8}" dt="2021-12-07T21:02:45.911" v="80"/>
        <pc:sldMkLst>
          <pc:docMk/>
          <pc:sldMk cId="2518187716" sldId="261"/>
        </pc:sldMkLst>
      </pc:sldChg>
      <pc:sldChg chg="new del">
        <pc:chgData name="Jonathan Vanuytven" userId="bf0c251c-e52a-41f6-87bb-317ba322e93b" providerId="ADAL" clId="{1BA88D4A-5088-47B8-A0DF-05529941F7C8}" dt="2021-12-07T20:57:44.249" v="58" actId="47"/>
        <pc:sldMkLst>
          <pc:docMk/>
          <pc:sldMk cId="4203417775" sldId="262"/>
        </pc:sldMkLst>
      </pc:sldChg>
      <pc:sldMasterChg chg="modSldLayout">
        <pc:chgData name="Jonathan Vanuytven" userId="bf0c251c-e52a-41f6-87bb-317ba322e93b" providerId="ADAL" clId="{1BA88D4A-5088-47B8-A0DF-05529941F7C8}" dt="2021-12-01T21:21:40.024" v="3" actId="14100"/>
        <pc:sldMasterMkLst>
          <pc:docMk/>
          <pc:sldMasterMk cId="3990168767" sldId="2147483672"/>
        </pc:sldMasterMkLst>
        <pc:sldLayoutChg chg="modSp mod">
          <pc:chgData name="Jonathan Vanuytven" userId="bf0c251c-e52a-41f6-87bb-317ba322e93b" providerId="ADAL" clId="{1BA88D4A-5088-47B8-A0DF-05529941F7C8}" dt="2021-12-01T21:21:40.024" v="3" actId="14100"/>
          <pc:sldLayoutMkLst>
            <pc:docMk/>
            <pc:sldMasterMk cId="3990168767" sldId="2147483672"/>
            <pc:sldLayoutMk cId="1666169709" sldId="2147483673"/>
          </pc:sldLayoutMkLst>
          <pc:picChg chg="mod">
            <ac:chgData name="Jonathan Vanuytven" userId="bf0c251c-e52a-41f6-87bb-317ba322e93b" providerId="ADAL" clId="{1BA88D4A-5088-47B8-A0DF-05529941F7C8}" dt="2021-12-01T21:21:40.024" v="3" actId="14100"/>
            <ac:picMkLst>
              <pc:docMk/>
              <pc:sldMasterMk cId="3990168767" sldId="2147483672"/>
              <pc:sldLayoutMk cId="1666169709" sldId="2147483673"/>
              <ac:picMk id="3" creationId="{6929DD63-4EBC-41B4-AFAF-58C1B5F12A70}"/>
            </ac:picMkLst>
          </pc:picChg>
        </pc:sldLayoutChg>
      </pc:sldMasterChg>
    </pc:docChg>
  </pc:docChgLst>
  <pc:docChgLst>
    <pc:chgData name="Jonathan Vanuytven" userId="bf0c251c-e52a-41f6-87bb-317ba322e93b" providerId="ADAL" clId="{D75A703E-5F64-4A13-ACFD-38670A09E438}"/>
    <pc:docChg chg="custSel addSld delSld modSld">
      <pc:chgData name="Jonathan Vanuytven" userId="bf0c251c-e52a-41f6-87bb-317ba322e93b" providerId="ADAL" clId="{D75A703E-5F64-4A13-ACFD-38670A09E438}" dt="2021-12-27T15:51:33.897" v="3" actId="47"/>
      <pc:docMkLst>
        <pc:docMk/>
      </pc:docMkLst>
      <pc:sldChg chg="modSp mod">
        <pc:chgData name="Jonathan Vanuytven" userId="bf0c251c-e52a-41f6-87bb-317ba322e93b" providerId="ADAL" clId="{D75A703E-5F64-4A13-ACFD-38670A09E438}" dt="2021-12-27T15:51:20.949" v="0" actId="27636"/>
        <pc:sldMkLst>
          <pc:docMk/>
          <pc:sldMk cId="2518187716" sldId="261"/>
        </pc:sldMkLst>
        <pc:spChg chg="mod">
          <ac:chgData name="Jonathan Vanuytven" userId="bf0c251c-e52a-41f6-87bb-317ba322e93b" providerId="ADAL" clId="{D75A703E-5F64-4A13-ACFD-38670A09E438}" dt="2021-12-27T15:51:20.949" v="0" actId="27636"/>
          <ac:spMkLst>
            <pc:docMk/>
            <pc:sldMk cId="2518187716" sldId="261"/>
            <ac:spMk id="5" creationId="{E41DE1F2-4BFF-4487-A820-7B907BE89F05}"/>
          </ac:spMkLst>
        </pc:spChg>
      </pc:sldChg>
      <pc:sldChg chg="new">
        <pc:chgData name="Jonathan Vanuytven" userId="bf0c251c-e52a-41f6-87bb-317ba322e93b" providerId="ADAL" clId="{D75A703E-5F64-4A13-ACFD-38670A09E438}" dt="2021-12-27T15:51:31.085" v="1" actId="680"/>
        <pc:sldMkLst>
          <pc:docMk/>
          <pc:sldMk cId="2851956154" sldId="262"/>
        </pc:sldMkLst>
      </pc:sldChg>
      <pc:sldChg chg="new del">
        <pc:chgData name="Jonathan Vanuytven" userId="bf0c251c-e52a-41f6-87bb-317ba322e93b" providerId="ADAL" clId="{D75A703E-5F64-4A13-ACFD-38670A09E438}" dt="2021-12-27T15:51:33.897" v="3" actId="47"/>
        <pc:sldMkLst>
          <pc:docMk/>
          <pc:sldMk cId="1241726244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6929DD63-4EBC-41B4-AFAF-58C1B5F12A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42205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7BED-1E9B-447A-81C1-27676D90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65DDF-AE7B-4795-ABB2-7A282973DB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106CE5-4DA1-4C63-9503-F95F63B65676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3151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697D-D186-478C-8927-8CE2CF48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DFF5D-221C-4573-83B8-FBA6CCC9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0F350-D976-4E2D-8750-A0E91F2DA0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8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B74E-F382-41C5-928E-2F446DAE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AD4D-0D2F-4ABF-BB36-491CA9C4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E5187-43C9-47B2-87FF-CB9C4249A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195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F66EF8F-BA26-4A94-800B-928D35AF613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492E14-6E44-410A-AABA-9E17D046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1BE71-C054-4522-BADA-CF5C33B8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DE1F2-4BFF-4487-A820-7B907BE89F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0F9680-FC98-44D2-9EA8-9CC522DCF5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A6F031-BE04-430D-908A-5676A8C263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19E06B-6793-4325-909C-66012E391E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818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0E00-27AE-4FFB-B18A-7ED9F60A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F4EDA-6ADF-4691-B4E2-9D7A7CA5A2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9405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80599E9-9C14-43C5-82A2-73352963D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044FE-3977-4154-A1CC-63BEE5CE27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4ABDF-3F02-4CEC-89F1-08D18CEDD2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B4092-7DB3-41E3-8288-4FEB0C26C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348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9BA2F56C-B1F5-41E7-8D02-8BFC83A89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6FD4FC-A416-4780-8FD5-02DF7E5D94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A065DC-24EC-41B1-B44E-CB7CDE1A967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21</cp:revision>
  <dcterms:created xsi:type="dcterms:W3CDTF">2021-12-01T16:53:12Z</dcterms:created>
  <dcterms:modified xsi:type="dcterms:W3CDTF">2021-12-27T15:51:34Z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https://acherentalsvzw.sharepoint.com/sites/ACHerentals2/Shared Documents/General/Huisstijl ACHL/05-powerpointtemplate/Blank Template ACHL met slogan.pptx</vt:lpwstr>
  </property>
  <property fmtid="{D5CDD505-2E9C-101B-9397-08002B2CF9AE}" pid="4" name="ContentTypeId">
    <vt:lpwstr>0x010100C2217EB2DB9F5D459CF6E80B3211BF13</vt:lpwstr>
  </property>
</Properties>
</file>