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30704-FBE1-472D-AF50-4E60825E5AC6}" v="1" dt="2021-12-27T15:54:07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1FED418C-F529-44CE-BEDC-776E58DF70E7}"/>
    <pc:docChg chg="custSel modMainMaster">
      <pc:chgData name="Jonathan Vanuytven" userId="bf0c251c-e52a-41f6-87bb-317ba322e93b" providerId="ADAL" clId="{1FED418C-F529-44CE-BEDC-776E58DF70E7}" dt="2021-12-01T21:21:58.319" v="8" actId="14100"/>
      <pc:docMkLst>
        <pc:docMk/>
      </pc:docMkLst>
      <pc:sldMasterChg chg="modSldLayout">
        <pc:chgData name="Jonathan Vanuytven" userId="bf0c251c-e52a-41f6-87bb-317ba322e93b" providerId="ADAL" clId="{1FED418C-F529-44CE-BEDC-776E58DF70E7}" dt="2021-12-01T21:21:58.319" v="8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1FED418C-F529-44CE-BEDC-776E58DF70E7}" dt="2021-12-01T21:21:58.319" v="8" actId="14100"/>
          <pc:sldLayoutMkLst>
            <pc:docMk/>
            <pc:sldMasterMk cId="3990168767" sldId="2147483672"/>
            <pc:sldLayoutMk cId="1666169709" sldId="2147483673"/>
          </pc:sldLayoutMkLst>
          <pc:picChg chg="del">
            <ac:chgData name="Jonathan Vanuytven" userId="bf0c251c-e52a-41f6-87bb-317ba322e93b" providerId="ADAL" clId="{1FED418C-F529-44CE-BEDC-776E58DF70E7}" dt="2021-12-01T21:17:54.983" v="0" actId="478"/>
            <ac:picMkLst>
              <pc:docMk/>
              <pc:sldMasterMk cId="3990168767" sldId="2147483672"/>
              <pc:sldLayoutMk cId="1666169709" sldId="2147483673"/>
              <ac:picMk id="18" creationId="{4DC2C491-03DC-4475-9CE1-7CDEF9ABF038}"/>
            </ac:picMkLst>
          </pc:picChg>
          <pc:picChg chg="add mod">
            <ac:chgData name="Jonathan Vanuytven" userId="bf0c251c-e52a-41f6-87bb-317ba322e93b" providerId="ADAL" clId="{1FED418C-F529-44CE-BEDC-776E58DF70E7}" dt="2021-12-01T21:21:58.319" v="8" actId="14100"/>
            <ac:picMkLst>
              <pc:docMk/>
              <pc:sldMasterMk cId="3990168767" sldId="2147483672"/>
              <pc:sldLayoutMk cId="1666169709" sldId="2147483673"/>
              <ac:picMk id="21" creationId="{FD695432-8143-4E4E-A10C-3135BD016D03}"/>
            </ac:picMkLst>
          </pc:picChg>
        </pc:sldLayoutChg>
      </pc:sldMasterChg>
    </pc:docChg>
  </pc:docChgLst>
  <pc:docChgLst>
    <pc:chgData name="Jonathan Vanuytven" userId="bf0c251c-e52a-41f6-87bb-317ba322e93b" providerId="ADAL" clId="{58430704-FBE1-472D-AF50-4E60825E5AC6}"/>
    <pc:docChg chg="addSld">
      <pc:chgData name="Jonathan Vanuytven" userId="bf0c251c-e52a-41f6-87bb-317ba322e93b" providerId="ADAL" clId="{58430704-FBE1-472D-AF50-4E60825E5AC6}" dt="2021-12-27T15:54:11.816" v="0" actId="680"/>
      <pc:docMkLst>
        <pc:docMk/>
      </pc:docMkLst>
      <pc:sldChg chg="new">
        <pc:chgData name="Jonathan Vanuytven" userId="bf0c251c-e52a-41f6-87bb-317ba322e93b" providerId="ADAL" clId="{58430704-FBE1-472D-AF50-4E60825E5AC6}" dt="2021-12-27T15:54:11.816" v="0" actId="680"/>
        <pc:sldMkLst>
          <pc:docMk/>
          <pc:sldMk cId="1379243839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21" name="Picture 20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FD695432-8143-4E4E-A10C-3135BD016D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2934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02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491-B529-4636-BFDC-24B2CBCC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6F43E-CCCB-4D6B-8776-39A6848008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81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330-F77D-4E02-970A-1E37C76A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419EC-0D5D-4F2E-B266-BA1A06D11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6B6C5-FD38-4FEF-B518-BF58A3C74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92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D28EA925-4D6F-4D18-95E0-4E7562C88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96949-F2C9-4A61-9AC4-7E522C0184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2BE006-5A91-44D1-B982-869B60FD97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24</cp:revision>
  <dcterms:created xsi:type="dcterms:W3CDTF">2021-12-01T16:53:12Z</dcterms:created>
  <dcterms:modified xsi:type="dcterms:W3CDTF">2021-12-27T15:54:13Z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- Malle.pptx</vt:lpwstr>
  </property>
</Properties>
</file>