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5"/>
  </p:sldMasterIdLst>
  <p:notesMasterIdLst>
    <p:notesMasterId r:id="rId12"/>
  </p:notesMasterIdLst>
  <p:handoutMasterIdLst>
    <p:handoutMasterId r:id="rId13"/>
  </p:handoutMasterIdLst>
  <p:sldIdLst>
    <p:sldId id="261" r:id="rId6"/>
    <p:sldId id="257" r:id="rId7"/>
    <p:sldId id="262" r:id="rId8"/>
    <p:sldId id="258" r:id="rId9"/>
    <p:sldId id="259" r:id="rId10"/>
    <p:sldId id="260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B2C"/>
    <a:srgbClr val="464545"/>
    <a:srgbClr val="00A6DD"/>
    <a:srgbClr val="000B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9B7301-66E7-435A-9AD4-E4CC6F1D6F0F}" v="1" dt="2021-12-27T15:52:51.7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6357" autoAdjust="0"/>
  </p:normalViewPr>
  <p:slideViewPr>
    <p:cSldViewPr snapToGrid="0">
      <p:cViewPr varScale="1">
        <p:scale>
          <a:sx n="106" d="100"/>
          <a:sy n="106" d="100"/>
        </p:scale>
        <p:origin x="654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297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microsoft.com/office/2015/10/relationships/revisionInfo" Target="revisionInfo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athan Vanuytven" userId="bf0c251c-e52a-41f6-87bb-317ba322e93b" providerId="ADAL" clId="{019B7301-66E7-435A-9AD4-E4CC6F1D6F0F}"/>
    <pc:docChg chg="addSld delSld modSld sldOrd">
      <pc:chgData name="Jonathan Vanuytven" userId="bf0c251c-e52a-41f6-87bb-317ba322e93b" providerId="ADAL" clId="{019B7301-66E7-435A-9AD4-E4CC6F1D6F0F}" dt="2021-12-27T15:53:01.409" v="4"/>
      <pc:docMkLst>
        <pc:docMk/>
      </pc:docMkLst>
      <pc:sldChg chg="new del">
        <pc:chgData name="Jonathan Vanuytven" userId="bf0c251c-e52a-41f6-87bb-317ba322e93b" providerId="ADAL" clId="{019B7301-66E7-435A-9AD4-E4CC6F1D6F0F}" dt="2021-12-27T15:52:57.320" v="1" actId="47"/>
        <pc:sldMkLst>
          <pc:docMk/>
          <pc:sldMk cId="3049818790" sldId="262"/>
        </pc:sldMkLst>
      </pc:sldChg>
      <pc:sldChg chg="new ord">
        <pc:chgData name="Jonathan Vanuytven" userId="bf0c251c-e52a-41f6-87bb-317ba322e93b" providerId="ADAL" clId="{019B7301-66E7-435A-9AD4-E4CC6F1D6F0F}" dt="2021-12-27T15:53:01.409" v="4"/>
        <pc:sldMkLst>
          <pc:docMk/>
          <pc:sldMk cId="3833775821" sldId="262"/>
        </pc:sldMkLst>
      </pc:sldChg>
    </pc:docChg>
  </pc:docChgLst>
  <pc:docChgLst>
    <pc:chgData name="Jonathan Vanuytven" userId="bf0c251c-e52a-41f6-87bb-317ba322e93b" providerId="ADAL" clId="{E6DE51B6-6A15-4F6E-84D9-261FFE14D46D}"/>
    <pc:docChg chg="custSel modMainMaster">
      <pc:chgData name="Jonathan Vanuytven" userId="bf0c251c-e52a-41f6-87bb-317ba322e93b" providerId="ADAL" clId="{E6DE51B6-6A15-4F6E-84D9-261FFE14D46D}" dt="2021-12-01T21:20:31.657" v="7" actId="14100"/>
      <pc:docMkLst>
        <pc:docMk/>
      </pc:docMkLst>
      <pc:sldMasterChg chg="modSldLayout">
        <pc:chgData name="Jonathan Vanuytven" userId="bf0c251c-e52a-41f6-87bb-317ba322e93b" providerId="ADAL" clId="{E6DE51B6-6A15-4F6E-84D9-261FFE14D46D}" dt="2021-12-01T21:20:31.657" v="7" actId="14100"/>
        <pc:sldMasterMkLst>
          <pc:docMk/>
          <pc:sldMasterMk cId="3990168767" sldId="2147483672"/>
        </pc:sldMasterMkLst>
        <pc:sldLayoutChg chg="addSp delSp modSp mod">
          <pc:chgData name="Jonathan Vanuytven" userId="bf0c251c-e52a-41f6-87bb-317ba322e93b" providerId="ADAL" clId="{E6DE51B6-6A15-4F6E-84D9-261FFE14D46D}" dt="2021-12-01T21:20:31.657" v="7" actId="14100"/>
          <pc:sldLayoutMkLst>
            <pc:docMk/>
            <pc:sldMasterMk cId="3990168767" sldId="2147483672"/>
            <pc:sldLayoutMk cId="1666169709" sldId="2147483673"/>
          </pc:sldLayoutMkLst>
          <pc:picChg chg="del">
            <ac:chgData name="Jonathan Vanuytven" userId="bf0c251c-e52a-41f6-87bb-317ba322e93b" providerId="ADAL" clId="{E6DE51B6-6A15-4F6E-84D9-261FFE14D46D}" dt="2021-12-01T21:14:06.488" v="0" actId="478"/>
            <ac:picMkLst>
              <pc:docMk/>
              <pc:sldMasterMk cId="3990168767" sldId="2147483672"/>
              <pc:sldLayoutMk cId="1666169709" sldId="2147483673"/>
              <ac:picMk id="3" creationId="{6929DD63-4EBC-41B4-AFAF-58C1B5F12A70}"/>
            </ac:picMkLst>
          </pc:picChg>
          <pc:picChg chg="add mod">
            <ac:chgData name="Jonathan Vanuytven" userId="bf0c251c-e52a-41f6-87bb-317ba322e93b" providerId="ADAL" clId="{E6DE51B6-6A15-4F6E-84D9-261FFE14D46D}" dt="2021-12-01T21:20:31.657" v="7" actId="14100"/>
            <ac:picMkLst>
              <pc:docMk/>
              <pc:sldMasterMk cId="3990168767" sldId="2147483672"/>
              <pc:sldLayoutMk cId="1666169709" sldId="2147483673"/>
              <ac:picMk id="5" creationId="{C8D1E115-C117-4DFF-BD5D-C21044B18595}"/>
            </ac:picMkLst>
          </pc:pic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540506D-8F30-4B55-9997-4862FF0C036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C6F9B8-857C-4CA2-B824-A75FC22FB33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7ABA75-910E-467A-A457-B84FEC4445BA}" type="datetimeFigureOut">
              <a:rPr lang="nl-BE" smtClean="0"/>
              <a:t>27/12/2021</a:t>
            </a:fld>
            <a:endParaRPr lang="nl-B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8B31F9-D27F-4D33-9874-619DC3634D6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10B17F-8473-4D3C-8256-C177B775C1E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C3BAD4-8CDF-4FB7-850A-712D00CD2E32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459896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6CCF01-4BAE-4099-979C-0907396E691F}" type="datetimeFigureOut">
              <a:rPr lang="nl-BE" smtClean="0"/>
              <a:t>27/12/2021</a:t>
            </a:fld>
            <a:endParaRPr lang="nl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33E76-AF58-4437-B6F2-CAA22117B2D3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69050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customXml" Target="../../customXml/item4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Icon&#10;&#10;Description automatically generated">
            <a:extLst>
              <a:ext uri="{FF2B5EF4-FFF2-40B4-BE49-F238E27FC236}">
                <a16:creationId xmlns:a16="http://schemas.microsoft.com/office/drawing/2014/main" id="{1061FB24-2A1D-4B98-8BDD-448B4D641DCE}"/>
              </a:ext>
            </a:extLst>
          </p:cNvPr>
          <p:cNvPicPr>
            <a:picLocks noChangeAspect="1"/>
          </p:cNvPicPr>
          <p:nvPr userDrawn="1">
            <p:custDataLst>
              <p:custData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2445" y="3258000"/>
            <a:ext cx="4369555" cy="3600000"/>
          </a:xfrm>
          <a:prstGeom prst="rect">
            <a:avLst/>
          </a:prstGeom>
        </p:spPr>
      </p:pic>
      <p:sp>
        <p:nvSpPr>
          <p:cNvPr id="13" name="Title 12">
            <a:extLst>
              <a:ext uri="{FF2B5EF4-FFF2-40B4-BE49-F238E27FC236}">
                <a16:creationId xmlns:a16="http://schemas.microsoft.com/office/drawing/2014/main" id="{CAEEAE53-9AD8-457A-9D38-A423D2F51B6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9999" y="2880000"/>
            <a:ext cx="7200000" cy="1440000"/>
          </a:xfrm>
          <a:ln>
            <a:noFill/>
          </a:ln>
        </p:spPr>
        <p:txBody>
          <a:bodyPr wrap="square" lIns="90000" anchor="t" anchorCtr="0">
            <a:normAutofit/>
          </a:bodyPr>
          <a:lstStyle>
            <a:lvl1pPr>
              <a:defRPr sz="4000" b="1" i="0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Volorepe</a:t>
            </a:r>
            <a:r>
              <a:rPr lang="en-US" dirty="0"/>
              <a:t> </a:t>
            </a:r>
            <a:r>
              <a:rPr lang="en-US" dirty="0" err="1"/>
              <a:t>ferese</a:t>
            </a:r>
            <a:r>
              <a:rPr lang="en-US" dirty="0"/>
              <a:t> </a:t>
            </a:r>
            <a:r>
              <a:rPr lang="en-US" dirty="0" err="1"/>
              <a:t>dellaut</a:t>
            </a:r>
            <a:r>
              <a:rPr lang="en-US" dirty="0"/>
              <a:t> </a:t>
            </a:r>
            <a:r>
              <a:rPr lang="en-US" dirty="0" err="1"/>
              <a:t>odit</a:t>
            </a:r>
            <a:r>
              <a:rPr lang="en-US" dirty="0"/>
              <a:t> vid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endionsequi</a:t>
            </a:r>
            <a:r>
              <a:rPr lang="en-US" dirty="0"/>
              <a:t> </a:t>
            </a:r>
            <a:r>
              <a:rPr lang="en-US" dirty="0" err="1"/>
              <a:t>corumqu</a:t>
            </a:r>
            <a:r>
              <a:rPr lang="en-US" dirty="0"/>
              <a:t>.</a:t>
            </a:r>
            <a:endParaRPr lang="nl-BE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567DF9C9-4CDC-45AD-88F0-75688574198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19998" y="4320000"/>
            <a:ext cx="7200000" cy="720000"/>
          </a:xfrm>
        </p:spPr>
        <p:txBody>
          <a:bodyPr>
            <a:normAutofit/>
          </a:bodyPr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Lorem ipsum </a:t>
            </a:r>
            <a:r>
              <a:rPr lang="en-US" dirty="0" err="1"/>
              <a:t>dolo</a:t>
            </a:r>
            <a:r>
              <a:rPr lang="en-US" dirty="0"/>
              <a:t> rest dominus </a:t>
            </a:r>
            <a:r>
              <a:rPr lang="en-US" dirty="0" err="1"/>
              <a:t>vobicum</a:t>
            </a:r>
            <a:r>
              <a:rPr lang="en-US" dirty="0"/>
              <a:t>.</a:t>
            </a:r>
            <a:endParaRPr lang="nl-BE" dirty="0"/>
          </a:p>
        </p:txBody>
      </p:sp>
      <p:pic>
        <p:nvPicPr>
          <p:cNvPr id="5" name="Picture 4" descr="A picture containing text, clipart, vector graphics&#10;&#10;Description automatically generated">
            <a:extLst>
              <a:ext uri="{FF2B5EF4-FFF2-40B4-BE49-F238E27FC236}">
                <a16:creationId xmlns:a16="http://schemas.microsoft.com/office/drawing/2014/main" id="{C8D1E115-C117-4DFF-BD5D-C21044B1859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720000"/>
            <a:ext cx="2289693" cy="12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169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0000" y="1080000"/>
            <a:ext cx="7200000" cy="14400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>
              <a:defRPr sz="4000" b="1"/>
            </a:lvl1pPr>
          </a:lstStyle>
          <a:p>
            <a:r>
              <a:rPr lang="en-US" dirty="0" err="1"/>
              <a:t>Volorepe</a:t>
            </a:r>
            <a:r>
              <a:rPr lang="en-US" dirty="0"/>
              <a:t> </a:t>
            </a:r>
            <a:r>
              <a:rPr lang="en-US" dirty="0" err="1"/>
              <a:t>ferese</a:t>
            </a:r>
            <a:r>
              <a:rPr lang="en-US" dirty="0"/>
              <a:t> </a:t>
            </a:r>
            <a:r>
              <a:rPr lang="en-US" dirty="0" err="1"/>
              <a:t>dellaut</a:t>
            </a:r>
            <a:r>
              <a:rPr lang="en-US" dirty="0"/>
              <a:t> </a:t>
            </a:r>
            <a:r>
              <a:rPr lang="en-US" dirty="0" err="1"/>
              <a:t>odit</a:t>
            </a:r>
            <a:r>
              <a:rPr lang="en-US" dirty="0"/>
              <a:t> vid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endionsequi</a:t>
            </a:r>
            <a:r>
              <a:rPr lang="en-US" dirty="0"/>
              <a:t> </a:t>
            </a:r>
            <a:r>
              <a:rPr lang="en-US" dirty="0" err="1"/>
              <a:t>corumqu</a:t>
            </a:r>
            <a:r>
              <a:rPr lang="en-US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00" y="2700000"/>
            <a:ext cx="10800000" cy="3600000"/>
          </a:xfrm>
          <a:prstGeom prst="rect">
            <a:avLst/>
          </a:prstGeom>
        </p:spPr>
        <p:txBody>
          <a:bodyPr/>
          <a:lstStyle>
            <a:lvl1pPr>
              <a:buClr>
                <a:schemeClr val="tx2"/>
              </a:buClr>
              <a:defRPr>
                <a:solidFill>
                  <a:schemeClr val="accent4"/>
                </a:solidFill>
              </a:defRPr>
            </a:lvl1pPr>
            <a:lvl2pPr>
              <a:buClr>
                <a:schemeClr val="tx2"/>
              </a:buClr>
              <a:defRPr>
                <a:solidFill>
                  <a:schemeClr val="accent4"/>
                </a:solidFill>
              </a:defRPr>
            </a:lvl2pPr>
            <a:lvl3pPr>
              <a:buClr>
                <a:schemeClr val="tx2"/>
              </a:buClr>
              <a:defRPr>
                <a:solidFill>
                  <a:schemeClr val="accent4"/>
                </a:solidFill>
              </a:defRPr>
            </a:lvl3pPr>
            <a:lvl4pPr>
              <a:buClr>
                <a:schemeClr val="tx2"/>
              </a:buClr>
              <a:defRPr>
                <a:solidFill>
                  <a:schemeClr val="accent4"/>
                </a:solidFill>
              </a:defRPr>
            </a:lvl4pPr>
            <a:lvl5pPr>
              <a:buClr>
                <a:schemeClr val="tx2"/>
              </a:buClr>
              <a:defRPr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" name="Picture 9" descr="A picture containing icon&#10;&#10;Description automatically generated">
            <a:extLst>
              <a:ext uri="{FF2B5EF4-FFF2-40B4-BE49-F238E27FC236}">
                <a16:creationId xmlns:a16="http://schemas.microsoft.com/office/drawing/2014/main" id="{B7B83FB0-180C-4BCF-BABC-9694896F4A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222" y="5058000"/>
            <a:ext cx="2184778" cy="1800000"/>
          </a:xfrm>
          <a:prstGeom prst="rect">
            <a:avLst/>
          </a:prstGeom>
        </p:spPr>
      </p:pic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4FCDB279-C551-4431-BB03-B712CE0D8CF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20000" y="550069"/>
            <a:ext cx="7200000" cy="360000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Lorem ipsum </a:t>
            </a:r>
            <a:r>
              <a:rPr lang="en-US" dirty="0" err="1"/>
              <a:t>dolo</a:t>
            </a:r>
            <a:r>
              <a:rPr lang="en-US" dirty="0"/>
              <a:t> rest dominus vobiscum.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0954192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0000" y="1080000"/>
            <a:ext cx="7200000" cy="14400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>
              <a:defRPr sz="4000" b="1"/>
            </a:lvl1pPr>
          </a:lstStyle>
          <a:p>
            <a:r>
              <a:rPr lang="en-US" dirty="0" err="1"/>
              <a:t>Volorepe</a:t>
            </a:r>
            <a:r>
              <a:rPr lang="en-US" dirty="0"/>
              <a:t> </a:t>
            </a:r>
            <a:r>
              <a:rPr lang="en-US" dirty="0" err="1"/>
              <a:t>ferese</a:t>
            </a:r>
            <a:r>
              <a:rPr lang="en-US" dirty="0"/>
              <a:t> </a:t>
            </a:r>
            <a:r>
              <a:rPr lang="en-US" dirty="0" err="1"/>
              <a:t>dellaut</a:t>
            </a:r>
            <a:r>
              <a:rPr lang="en-US" dirty="0"/>
              <a:t> </a:t>
            </a:r>
            <a:r>
              <a:rPr lang="en-US" dirty="0" err="1"/>
              <a:t>odit</a:t>
            </a:r>
            <a:r>
              <a:rPr lang="en-US" dirty="0"/>
              <a:t> vid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endionsequi</a:t>
            </a:r>
            <a:r>
              <a:rPr lang="en-US" dirty="0"/>
              <a:t> </a:t>
            </a:r>
            <a:r>
              <a:rPr lang="en-US" dirty="0" err="1"/>
              <a:t>corumqu</a:t>
            </a:r>
            <a:r>
              <a:rPr lang="en-US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00" y="2700000"/>
            <a:ext cx="10800000" cy="3600000"/>
          </a:xfrm>
          <a:prstGeom prst="rect">
            <a:avLst/>
          </a:prstGeom>
        </p:spPr>
        <p:txBody>
          <a:bodyPr/>
          <a:lstStyle>
            <a:lvl1pPr>
              <a:buClr>
                <a:schemeClr val="tx2"/>
              </a:buClr>
              <a:defRPr>
                <a:solidFill>
                  <a:schemeClr val="accent4"/>
                </a:solidFill>
              </a:defRPr>
            </a:lvl1pPr>
            <a:lvl2pPr>
              <a:buClr>
                <a:schemeClr val="tx2"/>
              </a:buClr>
              <a:defRPr>
                <a:solidFill>
                  <a:schemeClr val="accent4"/>
                </a:solidFill>
              </a:defRPr>
            </a:lvl2pPr>
            <a:lvl3pPr>
              <a:buClr>
                <a:schemeClr val="tx2"/>
              </a:buClr>
              <a:defRPr>
                <a:solidFill>
                  <a:schemeClr val="accent4"/>
                </a:solidFill>
              </a:defRPr>
            </a:lvl3pPr>
            <a:lvl4pPr>
              <a:buClr>
                <a:schemeClr val="tx2"/>
              </a:buClr>
              <a:defRPr>
                <a:solidFill>
                  <a:schemeClr val="accent4"/>
                </a:solidFill>
              </a:defRPr>
            </a:lvl4pPr>
            <a:lvl5pPr>
              <a:buClr>
                <a:schemeClr val="tx2"/>
              </a:buClr>
              <a:defRPr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" name="Picture 9" descr="A picture containing icon&#10;&#10;Description automatically generated">
            <a:extLst>
              <a:ext uri="{FF2B5EF4-FFF2-40B4-BE49-F238E27FC236}">
                <a16:creationId xmlns:a16="http://schemas.microsoft.com/office/drawing/2014/main" id="{B7B83FB0-180C-4BCF-BABC-9694896F4A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222" y="5058000"/>
            <a:ext cx="2184778" cy="1800000"/>
          </a:xfrm>
          <a:prstGeom prst="rect">
            <a:avLst/>
          </a:prstGeom>
        </p:spPr>
      </p:pic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4FCDB279-C551-4431-BB03-B712CE0D8CF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20000" y="550069"/>
            <a:ext cx="7200000" cy="360000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Lorem ipsum </a:t>
            </a:r>
            <a:r>
              <a:rPr lang="en-US" dirty="0" err="1"/>
              <a:t>dolo</a:t>
            </a:r>
            <a:r>
              <a:rPr lang="en-US" dirty="0"/>
              <a:t> rest dominus vobiscum.</a:t>
            </a:r>
            <a:endParaRPr lang="nl-BE" dirty="0"/>
          </a:p>
        </p:txBody>
      </p:sp>
      <p:pic>
        <p:nvPicPr>
          <p:cNvPr id="5" name="Picture 4" descr="Logo&#10;&#10;Description automatically generated with medium confidence">
            <a:extLst>
              <a:ext uri="{FF2B5EF4-FFF2-40B4-BE49-F238E27FC236}">
                <a16:creationId xmlns:a16="http://schemas.microsoft.com/office/drawing/2014/main" id="{63C7D94D-0EC3-4E41-A4AF-AE194D9E0D0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2214" y="454119"/>
            <a:ext cx="1668209" cy="551899"/>
          </a:xfrm>
          <a:prstGeom prst="rect">
            <a:avLst/>
          </a:prstGeom>
        </p:spPr>
      </p:pic>
      <p:pic>
        <p:nvPicPr>
          <p:cNvPr id="7" name="Picture 6" descr="Text&#10;&#10;Description automatically generated">
            <a:extLst>
              <a:ext uri="{FF2B5EF4-FFF2-40B4-BE49-F238E27FC236}">
                <a16:creationId xmlns:a16="http://schemas.microsoft.com/office/drawing/2014/main" id="{14DA032E-8A0B-459A-9857-4093621C6B5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5547" y="1047980"/>
            <a:ext cx="1481542" cy="637063"/>
          </a:xfrm>
          <a:prstGeom prst="rect">
            <a:avLst/>
          </a:prstGeom>
        </p:spPr>
      </p:pic>
      <p:pic>
        <p:nvPicPr>
          <p:cNvPr id="9" name="Picture 8" descr="Shape&#10;&#10;Description automatically generated with medium confidence">
            <a:extLst>
              <a:ext uri="{FF2B5EF4-FFF2-40B4-BE49-F238E27FC236}">
                <a16:creationId xmlns:a16="http://schemas.microsoft.com/office/drawing/2014/main" id="{F77AE663-C62B-4D78-AC55-44442D5F16F4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9375" y="1727005"/>
            <a:ext cx="1481542" cy="551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67586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Oval 42">
            <a:extLst>
              <a:ext uri="{FF2B5EF4-FFF2-40B4-BE49-F238E27FC236}">
                <a16:creationId xmlns:a16="http://schemas.microsoft.com/office/drawing/2014/main" id="{1B568B8A-87A2-4DFE-AABA-8094E6B49489}"/>
              </a:ext>
            </a:extLst>
          </p:cNvPr>
          <p:cNvSpPr/>
          <p:nvPr userDrawn="1"/>
        </p:nvSpPr>
        <p:spPr>
          <a:xfrm>
            <a:off x="4029764" y="4267255"/>
            <a:ext cx="2160000" cy="216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4" name="Picture Placeholder 43">
            <a:extLst>
              <a:ext uri="{FF2B5EF4-FFF2-40B4-BE49-F238E27FC236}">
                <a16:creationId xmlns:a16="http://schemas.microsoft.com/office/drawing/2014/main" id="{3758DF3A-8B43-4319-A458-EB80D122961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0" y="1958662"/>
            <a:ext cx="4823135" cy="4899338"/>
          </a:xfrm>
          <a:custGeom>
            <a:avLst/>
            <a:gdLst>
              <a:gd name="connsiteX0" fmla="*/ 1849739 w 4823135"/>
              <a:gd name="connsiteY0" fmla="*/ 0 h 4899338"/>
              <a:gd name="connsiteX1" fmla="*/ 4772168 w 4823135"/>
              <a:gd name="connsiteY1" fmla="*/ 2150050 h 4899338"/>
              <a:gd name="connsiteX2" fmla="*/ 4823135 w 4823135"/>
              <a:gd name="connsiteY2" fmla="*/ 2348269 h 4899338"/>
              <a:gd name="connsiteX3" fmla="*/ 4788605 w 4823135"/>
              <a:gd name="connsiteY3" fmla="*/ 2357148 h 4899338"/>
              <a:gd name="connsiteX4" fmla="*/ 4029764 w 4823135"/>
              <a:gd name="connsiteY4" fmla="*/ 3388593 h 4899338"/>
              <a:gd name="connsiteX5" fmla="*/ 4594972 w 4823135"/>
              <a:gd name="connsiteY5" fmla="*/ 4338243 h 4899338"/>
              <a:gd name="connsiteX6" fmla="*/ 4623208 w 4823135"/>
              <a:gd name="connsiteY6" fmla="*/ 4351845 h 4899338"/>
              <a:gd name="connsiteX7" fmla="*/ 4607990 w 4823135"/>
              <a:gd name="connsiteY7" fmla="*/ 4386637 h 4899338"/>
              <a:gd name="connsiteX8" fmla="*/ 4387139 w 4823135"/>
              <a:gd name="connsiteY8" fmla="*/ 4770875 h 4899338"/>
              <a:gd name="connsiteX9" fmla="*/ 4291076 w 4823135"/>
              <a:gd name="connsiteY9" fmla="*/ 4899338 h 4899338"/>
              <a:gd name="connsiteX10" fmla="*/ 0 w 4823135"/>
              <a:gd name="connsiteY10" fmla="*/ 4899338 h 4899338"/>
              <a:gd name="connsiteX11" fmla="*/ 0 w 4823135"/>
              <a:gd name="connsiteY11" fmla="*/ 626441 h 4899338"/>
              <a:gd name="connsiteX12" fmla="*/ 138864 w 4823135"/>
              <a:gd name="connsiteY12" fmla="*/ 522600 h 4899338"/>
              <a:gd name="connsiteX13" fmla="*/ 1849739 w 4823135"/>
              <a:gd name="connsiteY13" fmla="*/ 0 h 489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823135" h="4899338">
                <a:moveTo>
                  <a:pt x="1849739" y="0"/>
                </a:moveTo>
                <a:cubicBezTo>
                  <a:pt x="3222857" y="0"/>
                  <a:pt x="4384737" y="904420"/>
                  <a:pt x="4772168" y="2150050"/>
                </a:cubicBezTo>
                <a:lnTo>
                  <a:pt x="4823135" y="2348269"/>
                </a:lnTo>
                <a:lnTo>
                  <a:pt x="4788605" y="2357148"/>
                </a:lnTo>
                <a:cubicBezTo>
                  <a:pt x="4348971" y="2493888"/>
                  <a:pt x="4029764" y="2903963"/>
                  <a:pt x="4029764" y="3388593"/>
                </a:cubicBezTo>
                <a:cubicBezTo>
                  <a:pt x="4029764" y="3798665"/>
                  <a:pt x="4258309" y="4155357"/>
                  <a:pt x="4594972" y="4338243"/>
                </a:cubicBezTo>
                <a:lnTo>
                  <a:pt x="4623208" y="4351845"/>
                </a:lnTo>
                <a:lnTo>
                  <a:pt x="4607990" y="4386637"/>
                </a:lnTo>
                <a:cubicBezTo>
                  <a:pt x="4543530" y="4520413"/>
                  <a:pt x="4469625" y="4648781"/>
                  <a:pt x="4387139" y="4770875"/>
                </a:cubicBezTo>
                <a:lnTo>
                  <a:pt x="4291076" y="4899338"/>
                </a:lnTo>
                <a:lnTo>
                  <a:pt x="0" y="4899338"/>
                </a:lnTo>
                <a:lnTo>
                  <a:pt x="0" y="626441"/>
                </a:lnTo>
                <a:lnTo>
                  <a:pt x="138864" y="522600"/>
                </a:lnTo>
                <a:cubicBezTo>
                  <a:pt x="627243" y="192658"/>
                  <a:pt x="1215992" y="0"/>
                  <a:pt x="1849739" y="0"/>
                </a:cubicBezTo>
                <a:close/>
              </a:path>
            </a:pathLst>
          </a:cu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endParaRPr lang="nl-BE" dirty="0"/>
          </a:p>
          <a:p>
            <a:endParaRPr lang="nl-BE" dirty="0"/>
          </a:p>
          <a:p>
            <a:endParaRPr lang="nl-BE" dirty="0"/>
          </a:p>
          <a:p>
            <a:r>
              <a:rPr lang="nl-BE" dirty="0"/>
              <a:t>Foto</a:t>
            </a:r>
          </a:p>
          <a:p>
            <a:endParaRPr lang="nl-BE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0000" y="1080000"/>
            <a:ext cx="10800000" cy="7200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>
              <a:defRPr sz="4000" b="1"/>
            </a:lvl1pPr>
          </a:lstStyle>
          <a:p>
            <a:r>
              <a:rPr lang="en-US" dirty="0" err="1"/>
              <a:t>Volorepe</a:t>
            </a:r>
            <a:r>
              <a:rPr lang="en-US" dirty="0"/>
              <a:t> </a:t>
            </a:r>
            <a:r>
              <a:rPr lang="en-US" dirty="0" err="1"/>
              <a:t>ferese</a:t>
            </a:r>
            <a:r>
              <a:rPr lang="en-US" dirty="0"/>
              <a:t> vid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endionsequi</a:t>
            </a:r>
            <a:r>
              <a:rPr lang="en-US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80000" y="1958662"/>
            <a:ext cx="6840000" cy="126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500"/>
              </a:spcBef>
              <a:buClr>
                <a:schemeClr val="tx2"/>
              </a:buClr>
              <a:buNone/>
              <a:defRPr sz="1300" b="0">
                <a:solidFill>
                  <a:schemeClr val="accent4"/>
                </a:solidFill>
              </a:defRPr>
            </a:lvl1pPr>
            <a:lvl2pPr>
              <a:buClr>
                <a:schemeClr val="tx2"/>
              </a:buClr>
              <a:defRPr>
                <a:solidFill>
                  <a:schemeClr val="accent4"/>
                </a:solidFill>
              </a:defRPr>
            </a:lvl2pPr>
            <a:lvl3pPr marL="914400" indent="0">
              <a:buClr>
                <a:schemeClr val="tx2"/>
              </a:buClr>
              <a:buNone/>
              <a:defRPr>
                <a:solidFill>
                  <a:schemeClr val="accent4"/>
                </a:solidFill>
              </a:defRPr>
            </a:lvl3pPr>
            <a:lvl4pPr>
              <a:buClr>
                <a:schemeClr val="tx2"/>
              </a:buClr>
              <a:defRPr>
                <a:solidFill>
                  <a:schemeClr val="accent4"/>
                </a:solidFill>
              </a:defRPr>
            </a:lvl4pPr>
            <a:lvl5pPr>
              <a:buClr>
                <a:schemeClr val="tx2"/>
              </a:buClr>
              <a:defRPr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dirty="0" err="1"/>
              <a:t>Explame</a:t>
            </a:r>
            <a:r>
              <a:rPr lang="en-US" dirty="0"/>
              <a:t> </a:t>
            </a:r>
            <a:r>
              <a:rPr lang="en-US" dirty="0" err="1"/>
              <a:t>natus</a:t>
            </a:r>
            <a:r>
              <a:rPr lang="en-US" dirty="0"/>
              <a:t> </a:t>
            </a:r>
            <a:r>
              <a:rPr lang="en-US" dirty="0" err="1"/>
              <a:t>volupti</a:t>
            </a:r>
            <a:r>
              <a:rPr lang="en-US" dirty="0"/>
              <a:t> </a:t>
            </a:r>
            <a:r>
              <a:rPr lang="en-US" dirty="0" err="1"/>
              <a:t>assequiant</a:t>
            </a:r>
            <a:r>
              <a:rPr lang="en-US" dirty="0"/>
              <a:t> dolore la de culpa </a:t>
            </a:r>
            <a:r>
              <a:rPr lang="en-US" dirty="0" err="1"/>
              <a:t>ania</a:t>
            </a:r>
            <a:r>
              <a:rPr lang="en-US" dirty="0"/>
              <a:t> </a:t>
            </a:r>
            <a:r>
              <a:rPr lang="en-US" dirty="0" err="1"/>
              <a:t>asperiate</a:t>
            </a:r>
            <a:r>
              <a:rPr lang="en-US" dirty="0"/>
              <a:t> </a:t>
            </a:r>
            <a:r>
              <a:rPr lang="en-US" dirty="0" err="1"/>
              <a:t>volorec</a:t>
            </a:r>
            <a:endParaRPr lang="en-US" dirty="0"/>
          </a:p>
          <a:p>
            <a:pPr lvl="0"/>
            <a:r>
              <a:rPr lang="en-US" dirty="0" err="1"/>
              <a:t>atquiam</a:t>
            </a:r>
            <a:r>
              <a:rPr lang="en-US" dirty="0"/>
              <a:t> </a:t>
            </a:r>
            <a:r>
              <a:rPr lang="en-US" dirty="0" err="1"/>
              <a:t>volest</a:t>
            </a:r>
            <a:r>
              <a:rPr lang="en-US" dirty="0"/>
              <a:t> </a:t>
            </a:r>
            <a:r>
              <a:rPr lang="en-US" dirty="0" err="1"/>
              <a:t>eossitis</a:t>
            </a:r>
            <a:r>
              <a:rPr lang="en-US" dirty="0"/>
              <a:t> arum </a:t>
            </a:r>
            <a:r>
              <a:rPr lang="en-US" dirty="0" err="1"/>
              <a:t>harunto</a:t>
            </a:r>
            <a:r>
              <a:rPr lang="en-US" dirty="0"/>
              <a:t> </a:t>
            </a:r>
            <a:r>
              <a:rPr lang="en-US" dirty="0" err="1"/>
              <a:t>tasperum</a:t>
            </a:r>
            <a:r>
              <a:rPr lang="en-US" dirty="0"/>
              <a:t> </a:t>
            </a:r>
            <a:r>
              <a:rPr lang="en-US" dirty="0" err="1"/>
              <a:t>volessi</a:t>
            </a:r>
            <a:r>
              <a:rPr lang="en-US" dirty="0"/>
              <a:t> </a:t>
            </a:r>
            <a:r>
              <a:rPr lang="en-US" dirty="0" err="1"/>
              <a:t>quosame</a:t>
            </a:r>
            <a:r>
              <a:rPr lang="en-US" dirty="0"/>
              <a:t> </a:t>
            </a:r>
            <a:r>
              <a:rPr lang="en-US" dirty="0" err="1"/>
              <a:t>voluptatiunt</a:t>
            </a:r>
            <a:endParaRPr lang="en-US" dirty="0"/>
          </a:p>
          <a:p>
            <a:pPr lvl="0"/>
            <a:r>
              <a:rPr lang="en-US" dirty="0" err="1"/>
              <a:t>verae</a:t>
            </a:r>
            <a:r>
              <a:rPr lang="en-US" dirty="0"/>
              <a:t> </a:t>
            </a:r>
            <a:r>
              <a:rPr lang="en-US" dirty="0" err="1"/>
              <a:t>consequossin</a:t>
            </a:r>
            <a:r>
              <a:rPr lang="en-US" dirty="0"/>
              <a:t> con </a:t>
            </a:r>
            <a:r>
              <a:rPr lang="en-US" dirty="0" err="1"/>
              <a:t>corepratios</a:t>
            </a:r>
            <a:r>
              <a:rPr lang="en-US" dirty="0"/>
              <a:t> </a:t>
            </a:r>
            <a:r>
              <a:rPr lang="en-US" dirty="0" err="1"/>
              <a:t>eum</a:t>
            </a:r>
            <a:r>
              <a:rPr lang="en-US" dirty="0"/>
              <a:t> </a:t>
            </a:r>
            <a:r>
              <a:rPr lang="en-US" dirty="0" err="1"/>
              <a:t>faccus</a:t>
            </a:r>
            <a:r>
              <a:rPr lang="en-US" dirty="0"/>
              <a:t> delis </a:t>
            </a:r>
            <a:r>
              <a:rPr lang="en-US" dirty="0" err="1"/>
              <a:t>asperiate</a:t>
            </a:r>
            <a:r>
              <a:rPr lang="en-US" dirty="0"/>
              <a:t> </a:t>
            </a:r>
            <a:r>
              <a:rPr lang="en-US" dirty="0" err="1"/>
              <a:t>volorec</a:t>
            </a:r>
            <a:r>
              <a:rPr lang="en-US" dirty="0"/>
              <a:t> </a:t>
            </a:r>
            <a:r>
              <a:rPr lang="en-US" dirty="0" err="1"/>
              <a:t>atquiam</a:t>
            </a:r>
            <a:endParaRPr lang="en-US" dirty="0"/>
          </a:p>
          <a:p>
            <a:pPr lvl="0"/>
            <a:r>
              <a:rPr lang="en-US" dirty="0" err="1"/>
              <a:t>volest</a:t>
            </a:r>
            <a:r>
              <a:rPr lang="en-US" dirty="0"/>
              <a:t> </a:t>
            </a:r>
            <a:r>
              <a:rPr lang="en-US" dirty="0" err="1"/>
              <a:t>eossitis</a:t>
            </a:r>
            <a:r>
              <a:rPr lang="en-US" dirty="0"/>
              <a:t> arum </a:t>
            </a:r>
            <a:r>
              <a:rPr lang="en-US" dirty="0" err="1"/>
              <a:t>harunto</a:t>
            </a:r>
            <a:r>
              <a:rPr lang="en-US" dirty="0"/>
              <a:t> </a:t>
            </a:r>
            <a:r>
              <a:rPr lang="en-US" dirty="0" err="1"/>
              <a:t>tasperum</a:t>
            </a:r>
            <a:r>
              <a:rPr lang="en-US" dirty="0"/>
              <a:t> </a:t>
            </a:r>
            <a:r>
              <a:rPr lang="en-US" dirty="0" err="1"/>
              <a:t>volessi</a:t>
            </a:r>
            <a:r>
              <a:rPr lang="en-US" dirty="0"/>
              <a:t> </a:t>
            </a:r>
            <a:r>
              <a:rPr lang="en-US" dirty="0" err="1"/>
              <a:t>quosame</a:t>
            </a:r>
            <a:r>
              <a:rPr lang="en-US" dirty="0"/>
              <a:t> </a:t>
            </a:r>
            <a:r>
              <a:rPr lang="en-US" dirty="0" err="1"/>
              <a:t>eium</a:t>
            </a:r>
            <a:r>
              <a:rPr lang="en-US" dirty="0"/>
              <a:t>.</a:t>
            </a:r>
          </a:p>
        </p:txBody>
      </p:sp>
      <p:pic>
        <p:nvPicPr>
          <p:cNvPr id="10" name="Picture 9" descr="A picture containing icon&#10;&#10;Description automatically generated">
            <a:extLst>
              <a:ext uri="{FF2B5EF4-FFF2-40B4-BE49-F238E27FC236}">
                <a16:creationId xmlns:a16="http://schemas.microsoft.com/office/drawing/2014/main" id="{B7B83FB0-180C-4BCF-BABC-9694896F4A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222" y="5058000"/>
            <a:ext cx="2184778" cy="1800000"/>
          </a:xfrm>
          <a:prstGeom prst="rect">
            <a:avLst/>
          </a:prstGeom>
        </p:spPr>
      </p:pic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4FCDB279-C551-4431-BB03-B712CE0D8CF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20000" y="550069"/>
            <a:ext cx="10800000" cy="360000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Lorem ipsum </a:t>
            </a:r>
            <a:r>
              <a:rPr lang="en-US" dirty="0" err="1"/>
              <a:t>dolo</a:t>
            </a:r>
            <a:r>
              <a:rPr lang="en-US" dirty="0"/>
              <a:t> rest dominus vobiscum.</a:t>
            </a:r>
            <a:endParaRPr lang="nl-BE" dirty="0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CE9D0B79-14B8-46FB-BE13-47A8BF3B2E1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301864" y="4763296"/>
            <a:ext cx="1620000" cy="360000"/>
          </a:xfrm>
        </p:spPr>
        <p:txBody>
          <a:bodyPr>
            <a:normAutofit/>
          </a:bodyPr>
          <a:lstStyle>
            <a:lvl1pPr marL="0" indent="0" algn="ctr">
              <a:buNone/>
              <a:defRPr sz="16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Explame</a:t>
            </a:r>
            <a:r>
              <a:rPr lang="en-US" dirty="0"/>
              <a:t> </a:t>
            </a:r>
            <a:r>
              <a:rPr lang="en-US" dirty="0" err="1"/>
              <a:t>natus</a:t>
            </a:r>
            <a:endParaRPr lang="nl-BE" dirty="0"/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4BFCD425-807C-4DCA-8AC7-36506A6903F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29764" y="5202627"/>
            <a:ext cx="2160000" cy="1080000"/>
          </a:xfrm>
        </p:spPr>
        <p:txBody>
          <a:bodyPr>
            <a:normAutofit/>
          </a:bodyPr>
          <a:lstStyle>
            <a:lvl1pPr marL="0" indent="0" algn="ctr"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nl-BE" dirty="0" err="1"/>
              <a:t>Lorem</a:t>
            </a:r>
            <a:r>
              <a:rPr lang="nl-BE" dirty="0"/>
              <a:t> dolo rest </a:t>
            </a:r>
            <a:r>
              <a:rPr lang="nl-BE" dirty="0" err="1"/>
              <a:t>doipsumminus</a:t>
            </a:r>
            <a:r>
              <a:rPr lang="nl-BE" dirty="0"/>
              <a:t> </a:t>
            </a:r>
            <a:r>
              <a:rPr lang="nl-BE" dirty="0" err="1"/>
              <a:t>vobiscum</a:t>
            </a:r>
            <a:r>
              <a:rPr lang="nl-BE" dirty="0"/>
              <a:t>.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D4F0E309-1AF2-458A-9ACC-06D68E5B1AE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469200" y="3305175"/>
            <a:ext cx="5040000" cy="2160588"/>
          </a:xfrm>
        </p:spPr>
        <p:txBody>
          <a:bodyPr>
            <a:noAutofit/>
          </a:bodyPr>
          <a:lstStyle>
            <a:lvl1pPr marL="0" indent="0">
              <a:spcBef>
                <a:spcPts val="500"/>
              </a:spcBef>
              <a:buNone/>
              <a:defRPr sz="1300">
                <a:solidFill>
                  <a:schemeClr val="accent4"/>
                </a:solidFill>
              </a:defRPr>
            </a:lvl1pPr>
          </a:lstStyle>
          <a:p>
            <a:pPr lvl="0"/>
            <a:r>
              <a:rPr lang="nl-BE" dirty="0" err="1"/>
              <a:t>Explame</a:t>
            </a:r>
            <a:r>
              <a:rPr lang="nl-BE" dirty="0"/>
              <a:t> </a:t>
            </a:r>
            <a:r>
              <a:rPr lang="nl-BE" dirty="0" err="1"/>
              <a:t>natus</a:t>
            </a:r>
            <a:r>
              <a:rPr lang="nl-BE" dirty="0"/>
              <a:t> </a:t>
            </a:r>
            <a:r>
              <a:rPr lang="nl-BE" dirty="0" err="1"/>
              <a:t>volupti</a:t>
            </a:r>
            <a:r>
              <a:rPr lang="nl-BE" dirty="0"/>
              <a:t> </a:t>
            </a:r>
            <a:r>
              <a:rPr lang="nl-BE" dirty="0" err="1"/>
              <a:t>assequiant</a:t>
            </a:r>
            <a:r>
              <a:rPr lang="nl-BE" dirty="0"/>
              <a:t> </a:t>
            </a:r>
            <a:r>
              <a:rPr lang="nl-BE" dirty="0" err="1"/>
              <a:t>dolore</a:t>
            </a:r>
            <a:r>
              <a:rPr lang="nl-BE" dirty="0"/>
              <a:t> la de culpa </a:t>
            </a:r>
            <a:r>
              <a:rPr lang="nl-BE" dirty="0" err="1"/>
              <a:t>ania</a:t>
            </a:r>
            <a:endParaRPr lang="nl-BE" dirty="0"/>
          </a:p>
          <a:p>
            <a:pPr lvl="0"/>
            <a:r>
              <a:rPr lang="nl-BE" dirty="0" err="1"/>
              <a:t>asperiate</a:t>
            </a:r>
            <a:r>
              <a:rPr lang="nl-BE" dirty="0"/>
              <a:t> </a:t>
            </a:r>
            <a:r>
              <a:rPr lang="nl-BE" dirty="0" err="1"/>
              <a:t>volorec</a:t>
            </a:r>
            <a:r>
              <a:rPr lang="nl-BE" dirty="0"/>
              <a:t> </a:t>
            </a:r>
            <a:r>
              <a:rPr lang="nl-BE" dirty="0" err="1"/>
              <a:t>atquiam</a:t>
            </a:r>
            <a:r>
              <a:rPr lang="nl-BE" dirty="0"/>
              <a:t> </a:t>
            </a:r>
            <a:r>
              <a:rPr lang="nl-BE" dirty="0" err="1"/>
              <a:t>volest</a:t>
            </a:r>
            <a:r>
              <a:rPr lang="nl-BE" dirty="0"/>
              <a:t> </a:t>
            </a:r>
            <a:r>
              <a:rPr lang="nl-BE" dirty="0" err="1"/>
              <a:t>eossitis</a:t>
            </a:r>
            <a:r>
              <a:rPr lang="nl-BE" dirty="0"/>
              <a:t> </a:t>
            </a:r>
            <a:r>
              <a:rPr lang="nl-BE" dirty="0" err="1"/>
              <a:t>arum</a:t>
            </a:r>
            <a:r>
              <a:rPr lang="nl-BE" dirty="0"/>
              <a:t> </a:t>
            </a:r>
            <a:r>
              <a:rPr lang="nl-BE" dirty="0" err="1"/>
              <a:t>harunto</a:t>
            </a:r>
            <a:endParaRPr lang="nl-BE" dirty="0"/>
          </a:p>
          <a:p>
            <a:pPr lvl="0"/>
            <a:r>
              <a:rPr lang="nl-BE" dirty="0" err="1"/>
              <a:t>tasperum</a:t>
            </a:r>
            <a:r>
              <a:rPr lang="nl-BE" dirty="0"/>
              <a:t> </a:t>
            </a:r>
            <a:r>
              <a:rPr lang="nl-BE" dirty="0" err="1"/>
              <a:t>volessi</a:t>
            </a:r>
            <a:r>
              <a:rPr lang="nl-BE" dirty="0"/>
              <a:t> </a:t>
            </a:r>
            <a:r>
              <a:rPr lang="nl-BE" dirty="0" err="1"/>
              <a:t>quosame</a:t>
            </a:r>
            <a:r>
              <a:rPr lang="nl-BE" dirty="0"/>
              <a:t> </a:t>
            </a:r>
            <a:r>
              <a:rPr lang="nl-BE" dirty="0" err="1"/>
              <a:t>voluptatiunt</a:t>
            </a:r>
            <a:r>
              <a:rPr lang="nl-BE" dirty="0"/>
              <a:t> </a:t>
            </a:r>
            <a:r>
              <a:rPr lang="nl-BE" dirty="0" err="1"/>
              <a:t>verae</a:t>
            </a:r>
            <a:r>
              <a:rPr lang="nl-BE" dirty="0"/>
              <a:t> </a:t>
            </a:r>
            <a:r>
              <a:rPr lang="nl-BE" dirty="0" err="1"/>
              <a:t>consequossin</a:t>
            </a:r>
            <a:endParaRPr lang="nl-BE" dirty="0"/>
          </a:p>
          <a:p>
            <a:pPr lvl="0"/>
            <a:r>
              <a:rPr lang="nl-BE" dirty="0"/>
              <a:t>con </a:t>
            </a:r>
            <a:r>
              <a:rPr lang="nl-BE" dirty="0" err="1"/>
              <a:t>corepratios</a:t>
            </a:r>
            <a:r>
              <a:rPr lang="nl-BE" dirty="0"/>
              <a:t> </a:t>
            </a:r>
            <a:r>
              <a:rPr lang="nl-BE" dirty="0" err="1"/>
              <a:t>eum</a:t>
            </a:r>
            <a:r>
              <a:rPr lang="nl-BE" dirty="0"/>
              <a:t> </a:t>
            </a:r>
            <a:r>
              <a:rPr lang="nl-BE" dirty="0" err="1"/>
              <a:t>faccus</a:t>
            </a:r>
            <a:r>
              <a:rPr lang="nl-BE" dirty="0"/>
              <a:t> </a:t>
            </a:r>
            <a:r>
              <a:rPr lang="nl-BE" dirty="0" err="1"/>
              <a:t>delis</a:t>
            </a:r>
            <a:r>
              <a:rPr lang="nl-BE" dirty="0"/>
              <a:t> </a:t>
            </a:r>
            <a:r>
              <a:rPr lang="nl-BE" dirty="0" err="1"/>
              <a:t>eium</a:t>
            </a:r>
            <a:endParaRPr lang="nl-BE" dirty="0"/>
          </a:p>
          <a:p>
            <a:pPr lvl="0"/>
            <a:endParaRPr lang="nl-BE" dirty="0"/>
          </a:p>
          <a:p>
            <a:pPr lvl="0"/>
            <a:r>
              <a:rPr lang="nl-BE" dirty="0" err="1"/>
              <a:t>Explame</a:t>
            </a:r>
            <a:r>
              <a:rPr lang="nl-BE" dirty="0"/>
              <a:t> </a:t>
            </a:r>
            <a:r>
              <a:rPr lang="nl-BE" dirty="0" err="1"/>
              <a:t>natus</a:t>
            </a:r>
            <a:r>
              <a:rPr lang="nl-BE" dirty="0"/>
              <a:t> </a:t>
            </a:r>
            <a:r>
              <a:rPr lang="nl-BE" dirty="0" err="1"/>
              <a:t>volupti</a:t>
            </a:r>
            <a:r>
              <a:rPr lang="nl-BE" dirty="0"/>
              <a:t> </a:t>
            </a:r>
            <a:r>
              <a:rPr lang="nl-BE" dirty="0" err="1"/>
              <a:t>assequiant</a:t>
            </a:r>
            <a:r>
              <a:rPr lang="nl-BE" dirty="0"/>
              <a:t> </a:t>
            </a:r>
            <a:r>
              <a:rPr lang="nl-BE" dirty="0" err="1"/>
              <a:t>dolore</a:t>
            </a:r>
            <a:r>
              <a:rPr lang="nl-BE" dirty="0"/>
              <a:t> la de culpa </a:t>
            </a:r>
            <a:r>
              <a:rPr lang="nl-BE" dirty="0" err="1"/>
              <a:t>ania</a:t>
            </a:r>
            <a:endParaRPr lang="nl-BE" dirty="0"/>
          </a:p>
          <a:p>
            <a:pPr lvl="0"/>
            <a:r>
              <a:rPr lang="nl-BE" dirty="0" err="1"/>
              <a:t>asperiate</a:t>
            </a:r>
            <a:r>
              <a:rPr lang="nl-BE" dirty="0"/>
              <a:t> </a:t>
            </a:r>
            <a:r>
              <a:rPr lang="nl-BE" dirty="0" err="1"/>
              <a:t>volorec</a:t>
            </a:r>
            <a:r>
              <a:rPr lang="nl-BE" dirty="0"/>
              <a:t> </a:t>
            </a:r>
            <a:r>
              <a:rPr lang="nl-BE" dirty="0" err="1"/>
              <a:t>atquiam</a:t>
            </a:r>
            <a:r>
              <a:rPr lang="nl-BE" dirty="0"/>
              <a:t> </a:t>
            </a:r>
            <a:r>
              <a:rPr lang="nl-BE" dirty="0" err="1"/>
              <a:t>volest</a:t>
            </a:r>
            <a:r>
              <a:rPr lang="nl-BE" dirty="0"/>
              <a:t> </a:t>
            </a:r>
            <a:r>
              <a:rPr lang="nl-BE" dirty="0" err="1"/>
              <a:t>eossitis</a:t>
            </a:r>
            <a:r>
              <a:rPr lang="nl-BE" dirty="0"/>
              <a:t> </a:t>
            </a:r>
            <a:r>
              <a:rPr lang="nl-BE" dirty="0" err="1"/>
              <a:t>arum</a:t>
            </a:r>
            <a:r>
              <a:rPr lang="nl-BE" dirty="0"/>
              <a:t> </a:t>
            </a:r>
            <a:r>
              <a:rPr lang="nl-BE" dirty="0" err="1"/>
              <a:t>harunto</a:t>
            </a:r>
            <a:endParaRPr lang="nl-BE" dirty="0"/>
          </a:p>
          <a:p>
            <a:pPr lvl="0"/>
            <a:r>
              <a:rPr lang="nl-BE" dirty="0" err="1"/>
              <a:t>tasperum</a:t>
            </a:r>
            <a:r>
              <a:rPr lang="nl-BE" dirty="0"/>
              <a:t> </a:t>
            </a:r>
            <a:r>
              <a:rPr lang="nl-BE" dirty="0" err="1"/>
              <a:t>volessi</a:t>
            </a:r>
            <a:r>
              <a:rPr lang="nl-BE" dirty="0"/>
              <a:t> </a:t>
            </a:r>
            <a:r>
              <a:rPr lang="nl-BE" dirty="0" err="1"/>
              <a:t>quosame</a:t>
            </a:r>
            <a:r>
              <a:rPr lang="nl-BE" dirty="0"/>
              <a:t> </a:t>
            </a:r>
            <a:r>
              <a:rPr lang="nl-BE" dirty="0" err="1"/>
              <a:t>voluptatiunt</a:t>
            </a:r>
            <a:r>
              <a:rPr lang="nl-BE" dirty="0"/>
              <a:t> </a:t>
            </a:r>
            <a:r>
              <a:rPr lang="nl-BE" dirty="0" err="1"/>
              <a:t>verae</a:t>
            </a:r>
            <a:r>
              <a:rPr lang="nl-BE" dirty="0"/>
              <a:t> </a:t>
            </a:r>
            <a:r>
              <a:rPr lang="nl-BE" dirty="0" err="1"/>
              <a:t>consequossin</a:t>
            </a:r>
            <a:endParaRPr lang="nl-BE" dirty="0"/>
          </a:p>
          <a:p>
            <a:pPr lvl="0"/>
            <a:r>
              <a:rPr lang="nl-BE" dirty="0"/>
              <a:t>con </a:t>
            </a:r>
            <a:r>
              <a:rPr lang="nl-BE" dirty="0" err="1"/>
              <a:t>corepratios</a:t>
            </a:r>
            <a:r>
              <a:rPr lang="nl-BE" dirty="0"/>
              <a:t> </a:t>
            </a:r>
            <a:r>
              <a:rPr lang="nl-BE" dirty="0" err="1"/>
              <a:t>eum</a:t>
            </a:r>
            <a:r>
              <a:rPr lang="nl-BE" dirty="0"/>
              <a:t> </a:t>
            </a:r>
            <a:r>
              <a:rPr lang="nl-BE" dirty="0" err="1"/>
              <a:t>faccus</a:t>
            </a:r>
            <a:r>
              <a:rPr lang="nl-BE" dirty="0"/>
              <a:t> </a:t>
            </a:r>
            <a:r>
              <a:rPr lang="nl-BE" dirty="0" err="1"/>
              <a:t>delis</a:t>
            </a:r>
            <a:r>
              <a:rPr lang="nl-BE" dirty="0"/>
              <a:t> </a:t>
            </a:r>
            <a:r>
              <a:rPr lang="nl-BE" dirty="0" err="1"/>
              <a:t>eium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3919996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83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19997" y="1080000"/>
            <a:ext cx="5760000" cy="21600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0" indent="-742950">
              <a:buClr>
                <a:schemeClr val="tx2"/>
              </a:buClr>
              <a:buFont typeface="+mj-lt"/>
              <a:buAutoNum type="arabicPeriod"/>
              <a:tabLst/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Volorepe</a:t>
            </a:r>
            <a:r>
              <a:rPr lang="en-US" dirty="0"/>
              <a:t> </a:t>
            </a:r>
            <a:r>
              <a:rPr lang="en-US" dirty="0" err="1"/>
              <a:t>ferese</a:t>
            </a:r>
            <a:r>
              <a:rPr lang="en-US" dirty="0"/>
              <a:t> vid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endionsequi</a:t>
            </a:r>
            <a:r>
              <a:rPr lang="en-US" dirty="0"/>
              <a:t>.</a:t>
            </a:r>
          </a:p>
        </p:txBody>
      </p:sp>
      <p:pic>
        <p:nvPicPr>
          <p:cNvPr id="10" name="Picture 9" descr="A picture containing icon&#10;&#10;Description automatically generated">
            <a:extLst>
              <a:ext uri="{FF2B5EF4-FFF2-40B4-BE49-F238E27FC236}">
                <a16:creationId xmlns:a16="http://schemas.microsoft.com/office/drawing/2014/main" id="{B7B83FB0-180C-4BCF-BABC-9694896F4A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222" y="5058000"/>
            <a:ext cx="2184778" cy="1800000"/>
          </a:xfrm>
          <a:prstGeom prst="rect">
            <a:avLst/>
          </a:prstGeom>
        </p:spPr>
      </p:pic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7618FD9D-8371-46B5-9585-2C0F8782DD1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199612" y="192388"/>
            <a:ext cx="2184777" cy="1800000"/>
          </a:xfrm>
          <a:prstGeom prst="rect">
            <a:avLst/>
          </a:prstGeom>
        </p:spPr>
      </p:pic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FC6B0C78-509D-4BAE-873E-F49C0F38B33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852374" y="1885949"/>
            <a:ext cx="5339626" cy="4972050"/>
          </a:xfrm>
          <a:custGeom>
            <a:avLst/>
            <a:gdLst>
              <a:gd name="connsiteX0" fmla="*/ 3240000 w 5339626"/>
              <a:gd name="connsiteY0" fmla="*/ 0 h 4972050"/>
              <a:gd name="connsiteX1" fmla="*/ 5300941 w 5339626"/>
              <a:gd name="connsiteY1" fmla="*/ 739859 h 4972050"/>
              <a:gd name="connsiteX2" fmla="*/ 5339626 w 5339626"/>
              <a:gd name="connsiteY2" fmla="*/ 775018 h 4972050"/>
              <a:gd name="connsiteX3" fmla="*/ 5339626 w 5339626"/>
              <a:gd name="connsiteY3" fmla="*/ 4972050 h 4972050"/>
              <a:gd name="connsiteX4" fmla="*/ 505065 w 5339626"/>
              <a:gd name="connsiteY4" fmla="*/ 4972050 h 4972050"/>
              <a:gd name="connsiteX5" fmla="*/ 391051 w 5339626"/>
              <a:gd name="connsiteY5" fmla="*/ 4784377 h 4972050"/>
              <a:gd name="connsiteX6" fmla="*/ 0 w 5339626"/>
              <a:gd name="connsiteY6" fmla="*/ 3240000 h 4972050"/>
              <a:gd name="connsiteX7" fmla="*/ 3240000 w 5339626"/>
              <a:gd name="connsiteY7" fmla="*/ 0 h 4972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39626" h="4972050">
                <a:moveTo>
                  <a:pt x="3240000" y="0"/>
                </a:moveTo>
                <a:cubicBezTo>
                  <a:pt x="4022864" y="0"/>
                  <a:pt x="4740878" y="277654"/>
                  <a:pt x="5300941" y="739859"/>
                </a:cubicBezTo>
                <a:lnTo>
                  <a:pt x="5339626" y="775018"/>
                </a:lnTo>
                <a:lnTo>
                  <a:pt x="5339626" y="4972050"/>
                </a:lnTo>
                <a:lnTo>
                  <a:pt x="505065" y="4972050"/>
                </a:lnTo>
                <a:lnTo>
                  <a:pt x="391051" y="4784377"/>
                </a:lnTo>
                <a:cubicBezTo>
                  <a:pt x="141660" y="4325291"/>
                  <a:pt x="0" y="3799189"/>
                  <a:pt x="0" y="3240000"/>
                </a:cubicBezTo>
                <a:cubicBezTo>
                  <a:pt x="0" y="1450597"/>
                  <a:pt x="1450597" y="0"/>
                  <a:pt x="3240000" y="0"/>
                </a:cubicBezTo>
                <a:close/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3880418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83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321F70D0-BC09-4C3E-AAEB-DC65E500B6A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3420000 w 12192000"/>
              <a:gd name="connsiteY0" fmla="*/ 900000 h 6858000"/>
              <a:gd name="connsiteX1" fmla="*/ 900000 w 12192000"/>
              <a:gd name="connsiteY1" fmla="*/ 3420000 h 6858000"/>
              <a:gd name="connsiteX2" fmla="*/ 3420000 w 12192000"/>
              <a:gd name="connsiteY2" fmla="*/ 5940000 h 6858000"/>
              <a:gd name="connsiteX3" fmla="*/ 5940001 w 12192000"/>
              <a:gd name="connsiteY3" fmla="*/ 3420000 h 6858000"/>
              <a:gd name="connsiteX4" fmla="*/ 3420000 w 12192000"/>
              <a:gd name="connsiteY4" fmla="*/ 900000 h 6858000"/>
              <a:gd name="connsiteX5" fmla="*/ 0 w 12192000"/>
              <a:gd name="connsiteY5" fmla="*/ 0 h 6858000"/>
              <a:gd name="connsiteX6" fmla="*/ 12192000 w 12192000"/>
              <a:gd name="connsiteY6" fmla="*/ 0 h 6858000"/>
              <a:gd name="connsiteX7" fmla="*/ 12192000 w 12192000"/>
              <a:gd name="connsiteY7" fmla="*/ 6858000 h 6858000"/>
              <a:gd name="connsiteX8" fmla="*/ 0 w 12192000"/>
              <a:gd name="connsiteY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2000" h="6858000">
                <a:moveTo>
                  <a:pt x="3420000" y="900000"/>
                </a:moveTo>
                <a:cubicBezTo>
                  <a:pt x="2028242" y="900000"/>
                  <a:pt x="900000" y="2028242"/>
                  <a:pt x="900000" y="3420000"/>
                </a:cubicBezTo>
                <a:cubicBezTo>
                  <a:pt x="900000" y="4811758"/>
                  <a:pt x="2028242" y="5940000"/>
                  <a:pt x="3420000" y="5940000"/>
                </a:cubicBezTo>
                <a:cubicBezTo>
                  <a:pt x="4811759" y="5940000"/>
                  <a:pt x="5940001" y="4811758"/>
                  <a:pt x="5940001" y="3420000"/>
                </a:cubicBezTo>
                <a:cubicBezTo>
                  <a:pt x="5940001" y="2028242"/>
                  <a:pt x="4811759" y="900000"/>
                  <a:pt x="3420000" y="900000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pattFill prst="pct20">
            <a:fgClr>
              <a:schemeClr val="tx1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nl-BE" dirty="0"/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5DAC1BE0-B615-4A73-A127-19746D3DBC8C}"/>
              </a:ext>
            </a:extLst>
          </p:cNvPr>
          <p:cNvSpPr>
            <a:spLocks noGrp="1" noChangeAspect="1"/>
          </p:cNvSpPr>
          <p:nvPr>
            <p:ph type="pic" sz="quarter" idx="11"/>
          </p:nvPr>
        </p:nvSpPr>
        <p:spPr>
          <a:xfrm>
            <a:off x="10006800" y="5058000"/>
            <a:ext cx="2185200" cy="1800000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nl-BE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1A217693-0A89-4A83-A652-B5B6A71990FF}"/>
              </a:ext>
            </a:extLst>
          </p:cNvPr>
          <p:cNvSpPr/>
          <p:nvPr userDrawn="1"/>
        </p:nvSpPr>
        <p:spPr>
          <a:xfrm>
            <a:off x="900000" y="900000"/>
            <a:ext cx="5040000" cy="504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223231EF-E688-4627-B327-C6E8B7753B0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00000" y="2146651"/>
            <a:ext cx="5040000" cy="720000"/>
          </a:xfrm>
        </p:spPr>
        <p:txBody>
          <a:bodyPr>
            <a:normAutofit/>
          </a:bodyPr>
          <a:lstStyle>
            <a:lvl1pPr marL="0" indent="0" algn="ctr">
              <a:buNone/>
              <a:defRPr sz="3600" b="1">
                <a:solidFill>
                  <a:schemeClr val="tx2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err="1"/>
              <a:t>Explame</a:t>
            </a:r>
            <a:r>
              <a:rPr lang="en-US" dirty="0"/>
              <a:t> </a:t>
            </a:r>
            <a:r>
              <a:rPr lang="en-US" dirty="0" err="1"/>
              <a:t>natus</a:t>
            </a:r>
            <a:endParaRPr lang="en-US" dirty="0"/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00AE12C0-3A74-4FC0-826D-3CBFA577D6C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80000" y="2911350"/>
            <a:ext cx="4680000" cy="2160000"/>
          </a:xfrm>
        </p:spPr>
        <p:txBody>
          <a:bodyPr anchor="t" anchorCtr="0">
            <a:normAutofit/>
          </a:bodyPr>
          <a:lstStyle>
            <a:lvl1pPr marL="0" indent="0" algn="ctr">
              <a:buNone/>
              <a:defRPr sz="4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Lorem ipsum </a:t>
            </a:r>
            <a:r>
              <a:rPr lang="en-US" dirty="0" err="1"/>
              <a:t>dolo</a:t>
            </a:r>
            <a:r>
              <a:rPr lang="en-US" dirty="0"/>
              <a:t> rest dominus vobiscum.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9075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3A626-37F6-486F-840A-5FB5DF6E51E4}" type="datetimeFigureOut">
              <a:rPr lang="nl-BE" smtClean="0"/>
              <a:t>27/12/2021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28415-4F82-44E2-944F-C8FBECD7220E}" type="slidenum">
              <a:rPr lang="nl-BE" smtClean="0"/>
              <a:t>‹#›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990168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8" r:id="rId3"/>
    <p:sldLayoutId id="2147483675" r:id="rId4"/>
    <p:sldLayoutId id="2147483676" r:id="rId5"/>
    <p:sldLayoutId id="2147483677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0B9491-B529-4636-BFDC-24B2CBCCC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D6F43E-CCCB-4D6B-8776-39A68480084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38163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C444C-EB5D-4DE7-AFE1-E9D6DA10C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7A350B-CD6D-47E2-8E77-E090E649BC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27C7F2-EF53-44A2-8538-2FC47B12889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93164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35CF5-96BA-4248-98CE-699A75514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0A9FD1-80AC-47EF-A435-5C0B925302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675A5A-80B4-430D-BE73-3256C71C075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33775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65D3F472-034A-4749-ACA8-BA8813712A1F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30936D6-0144-4405-81FB-48BD6D2FD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A6EE70-416B-41B8-A8EC-550356D63A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AF08F9-5F9D-466F-AE31-E5E7E133CC9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endParaRPr lang="nl-BE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78740C5-84D7-403F-A3B1-D563B7EC27D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3F51054-0308-41BF-9161-0FF8FC3D3FF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133BDB4-4191-41C1-B8FE-8B7A25C27F5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69479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EA978-4827-4183-8830-E4059233A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12DC0B-B83B-4DB4-B50D-BC201DDA8C4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718248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54E83AA7-13C1-40B6-AD97-643F5BEC391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D996519-E403-47CB-A9A8-E9318695BB8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916944-6FA3-47FB-B0DE-F4959959D1B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EF3CE3-2234-4B8E-B6A5-89BA446670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702945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CHL">
      <a:dk1>
        <a:srgbClr val="000B8C"/>
      </a:dk1>
      <a:lt1>
        <a:sysClr val="window" lastClr="FFFFFF"/>
      </a:lt1>
      <a:dk2>
        <a:srgbClr val="00A6DD"/>
      </a:dk2>
      <a:lt2>
        <a:srgbClr val="E7E6E6"/>
      </a:lt2>
      <a:accent1>
        <a:srgbClr val="000B8C"/>
      </a:accent1>
      <a:accent2>
        <a:srgbClr val="00A6DD"/>
      </a:accent2>
      <a:accent3>
        <a:srgbClr val="FFFFFF"/>
      </a:accent3>
      <a:accent4>
        <a:srgbClr val="7D7D7D"/>
      </a:accent4>
      <a:accent5>
        <a:srgbClr val="171616"/>
      </a:accent5>
      <a:accent6>
        <a:srgbClr val="000B8C"/>
      </a:accent6>
      <a:hlink>
        <a:srgbClr val="000B8C"/>
      </a:hlink>
      <a:folHlink>
        <a:srgbClr val="00A6DD"/>
      </a:folHlink>
    </a:clrScheme>
    <a:fontScheme name="ACH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217EB2DB9F5D459CF6E80B3211BF13" ma:contentTypeVersion="11" ma:contentTypeDescription="Create a new document." ma:contentTypeScope="" ma:versionID="c011927afc1f0fa6916a99132c5c701c">
  <xsd:schema xmlns:xsd="http://www.w3.org/2001/XMLSchema" xmlns:xs="http://www.w3.org/2001/XMLSchema" xmlns:p="http://schemas.microsoft.com/office/2006/metadata/properties" xmlns:ns2="0c321d85-335a-4741-9384-e005b627951e" targetNamespace="http://schemas.microsoft.com/office/2006/metadata/properties" ma:root="true" ma:fieldsID="03a15d9cc02c924f85ec76515c500512" ns2:_="">
    <xsd:import namespace="0c321d85-335a-4741-9384-e005b627951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321d85-335a-4741-9384-e005b627951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Control xmlns="http://schemas.microsoft.com/VisualStudio/2011/storyboarding/control">
  <Id Name="05800ff0-2198-40f1-9ae2-579f1b25b902" Revision="1" Stencil="System.MyShapes" StencilVersion="1.0"/>
</Control>
</file>

<file path=customXml/itemProps1.xml><?xml version="1.0" encoding="utf-8"?>
<ds:datastoreItem xmlns:ds="http://schemas.openxmlformats.org/officeDocument/2006/customXml" ds:itemID="{3E762389-AC79-4BCD-84E5-789658AB6DA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33CF5E2-3ED8-4E64-968C-9BFE715A116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0900195-588B-45A1-A5F6-766926085BA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c321d85-335a-4741-9384-e005b627951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F28FBC8A-8C80-4A4F-AD02-4FEB43CEDC8F}">
  <ds:schemaRefs>
    <ds:schemaRef ds:uri="http://schemas.microsoft.com/VisualStudio/2011/storyboarding/contro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259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Trebuchet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Jonathan Vanuytven</dc:creator>
  <cp:lastModifiedBy>Jonathan Vanuytven</cp:lastModifiedBy>
  <cp:revision>21</cp:revision>
  <dcterms:created xsi:type="dcterms:W3CDTF">2021-12-01T16:53:12Z</dcterms:created>
  <dcterms:modified xsi:type="dcterms:W3CDTF">2021-12-27T15:53:02Z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fs.IsStoryboard">
    <vt:bool>true</vt:bool>
  </property>
  <property fmtid="{D5CDD505-2E9C-101B-9397-08002B2CF9AE}" pid="3" name="ContentTypeId">
    <vt:lpwstr>0x010100C2217EB2DB9F5D459CF6E80B3211BF13</vt:lpwstr>
  </property>
  <property fmtid="{D5CDD505-2E9C-101B-9397-08002B2CF9AE}" pid="4" name="Tfs.LastKnownPath">
    <vt:lpwstr>https://acherentalsvzw.sharepoint.com/sites/ACHerentals2/Shared Documents/General/Huisstijl ACHL/05-powerpointtemplate/Blank Template ACHL - Herentals.pptx</vt:lpwstr>
  </property>
</Properties>
</file>