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61330-0C28-4D10-A403-A3AF9C8A3C2E}" v="2" dt="2021-12-27T15:54:21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20B61330-0C28-4D10-A403-A3AF9C8A3C2E}"/>
    <pc:docChg chg="custSel addSld modMainMaster">
      <pc:chgData name="Jonathan Vanuytven" userId="bf0c251c-e52a-41f6-87bb-317ba322e93b" providerId="ADAL" clId="{20B61330-0C28-4D10-A403-A3AF9C8A3C2E}" dt="2021-12-27T15:54:29.580" v="8" actId="680"/>
      <pc:docMkLst>
        <pc:docMk/>
      </pc:docMkLst>
      <pc:sldChg chg="new">
        <pc:chgData name="Jonathan Vanuytven" userId="bf0c251c-e52a-41f6-87bb-317ba322e93b" providerId="ADAL" clId="{20B61330-0C28-4D10-A403-A3AF9C8A3C2E}" dt="2021-12-27T15:54:29.580" v="8" actId="680"/>
        <pc:sldMkLst>
          <pc:docMk/>
          <pc:sldMk cId="2561833569" sldId="262"/>
        </pc:sldMkLst>
      </pc:sldChg>
      <pc:sldMasterChg chg="modSldLayout">
        <pc:chgData name="Jonathan Vanuytven" userId="bf0c251c-e52a-41f6-87bb-317ba322e93b" providerId="ADAL" clId="{20B61330-0C28-4D10-A403-A3AF9C8A3C2E}" dt="2021-12-01T21:21:21.480" v="7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20B61330-0C28-4D10-A403-A3AF9C8A3C2E}" dt="2021-12-01T21:21:21.480" v="7" actId="14100"/>
          <pc:sldLayoutMkLst>
            <pc:docMk/>
            <pc:sldMasterMk cId="3990168767" sldId="2147483672"/>
            <pc:sldLayoutMk cId="1666169709" sldId="2147483673"/>
          </pc:sldLayoutMkLst>
          <pc:picChg chg="del">
            <ac:chgData name="Jonathan Vanuytven" userId="bf0c251c-e52a-41f6-87bb-317ba322e93b" providerId="ADAL" clId="{20B61330-0C28-4D10-A403-A3AF9C8A3C2E}" dt="2021-12-01T21:18:51.899" v="0" actId="478"/>
            <ac:picMkLst>
              <pc:docMk/>
              <pc:sldMasterMk cId="3990168767" sldId="2147483672"/>
              <pc:sldLayoutMk cId="1666169709" sldId="2147483673"/>
              <ac:picMk id="21" creationId="{FD695432-8143-4E4E-A10C-3135BD016D03}"/>
            </ac:picMkLst>
          </pc:picChg>
          <pc:picChg chg="add mod">
            <ac:chgData name="Jonathan Vanuytven" userId="bf0c251c-e52a-41f6-87bb-317ba322e93b" providerId="ADAL" clId="{20B61330-0C28-4D10-A403-A3AF9C8A3C2E}" dt="2021-12-01T21:21:21.480" v="7" actId="14100"/>
            <ac:picMkLst>
              <pc:docMk/>
              <pc:sldMasterMk cId="3990168767" sldId="2147483672"/>
              <pc:sldLayoutMk cId="1666169709" sldId="2147483673"/>
              <ac:picMk id="23" creationId="{E5E97E62-A7C1-4934-8770-C08E55E45A3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23" name="Picture 22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E5E97E62-A7C1-4934-8770-C08E55E45A3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9" y="720000"/>
            <a:ext cx="228672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727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491-B529-4636-BFDC-24B2CBCC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6F43E-CCCB-4D6B-8776-39A6848008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81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4F9F-7B43-440C-A256-D20BE764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CB1B-6199-43B8-AAC8-28B776F9A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87EE2-619E-4B91-9B07-F212921DD6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183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C8E44961-285F-4B38-9AD1-CD77BC2FF4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1A8D03-7697-4966-B32B-06EA3EDA7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0578A3-77B4-4FEB-BAD1-206DC8546D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25</cp:revision>
  <dcterms:created xsi:type="dcterms:W3CDTF">2021-12-01T16:53:12Z</dcterms:created>
  <dcterms:modified xsi:type="dcterms:W3CDTF">2021-12-27T15:54:31Z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- Westerlo.pptx</vt:lpwstr>
  </property>
</Properties>
</file>